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7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8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9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1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12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3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75" r:id="rId1"/>
    <p:sldMasterId id="2147484409" r:id="rId2"/>
    <p:sldMasterId id="2147484466" r:id="rId3"/>
    <p:sldMasterId id="2147484672" r:id="rId4"/>
    <p:sldMasterId id="2147484491" r:id="rId5"/>
    <p:sldMasterId id="2147484516" r:id="rId6"/>
    <p:sldMasterId id="2147484541" r:id="rId7"/>
    <p:sldMasterId id="2147484566" r:id="rId8"/>
    <p:sldMasterId id="2147484439" r:id="rId9"/>
    <p:sldMasterId id="2147484591" r:id="rId10"/>
    <p:sldMasterId id="2147484616" r:id="rId11"/>
    <p:sldMasterId id="2147484641" r:id="rId12"/>
    <p:sldMasterId id="2147484702" r:id="rId13"/>
    <p:sldMasterId id="2147484722" r:id="rId14"/>
  </p:sldMasterIdLst>
  <p:notesMasterIdLst>
    <p:notesMasterId r:id="rId26"/>
  </p:notesMasterIdLst>
  <p:handoutMasterIdLst>
    <p:handoutMasterId r:id="rId27"/>
  </p:handoutMasterIdLst>
  <p:sldIdLst>
    <p:sldId id="478" r:id="rId15"/>
    <p:sldId id="2147471128" r:id="rId16"/>
    <p:sldId id="2147471136" r:id="rId17"/>
    <p:sldId id="2147471123" r:id="rId18"/>
    <p:sldId id="2147471129" r:id="rId19"/>
    <p:sldId id="2147471139" r:id="rId20"/>
    <p:sldId id="2147471133" r:id="rId21"/>
    <p:sldId id="558" r:id="rId22"/>
    <p:sldId id="2147471135" r:id="rId23"/>
    <p:sldId id="2147471141" r:id="rId24"/>
    <p:sldId id="486" r:id="rId25"/>
  </p:sldIdLst>
  <p:sldSz cx="12192000" cy="6858000"/>
  <p:notesSz cx="6735763" cy="9866313"/>
  <p:embeddedFontLst>
    <p:embeddedFont>
      <p:font typeface="Danone One" panose="020B0604020202020204" charset="0"/>
      <p:regular r:id="rId28"/>
      <p:bold r:id="rId29"/>
      <p:italic r:id="rId30"/>
    </p:embeddedFont>
    <p:embeddedFont>
      <p:font typeface="Danone One Condensed" panose="020B0604020202020204" charset="0"/>
      <p:regular r:id="rId31"/>
      <p:bold r:id="rId32"/>
    </p:embeddedFont>
    <p:embeddedFont>
      <p:font typeface="Danone One Light" panose="020B0604020202020204" charset="0"/>
      <p:regular r:id="rId33"/>
    </p:embeddedFont>
    <p:embeddedFont>
      <p:font typeface="Oswald" panose="00000500000000000000" pitchFamily="2" charset="0"/>
      <p:regular r:id="rId34"/>
      <p:bold r:id="rId35"/>
    </p:embeddedFont>
    <p:embeddedFont>
      <p:font typeface="Oswald Light" panose="00000400000000000000" pitchFamily="2" charset="0"/>
      <p:regular r:id="rId36"/>
    </p:embeddedFont>
    <p:embeddedFont>
      <p:font typeface="Oswald SemiBold" panose="00000700000000000000" pitchFamily="2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F87E42-86BE-0EF7-8C81-DF511F844829}" name="ZOGRAFOU Zografia" initials="ZZ" userId="S::zografia.zografou@danone.com::30796272-34f2-40e4-974c-395c5a004f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AE27C7-DFFB-4043-AEF1-9F2034AAFB16}" v="56" dt="2024-03-01T14:15:45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77" autoAdjust="0"/>
    <p:restoredTop sz="81181" autoAdjust="0"/>
  </p:normalViewPr>
  <p:slideViewPr>
    <p:cSldViewPr snapToGrid="0" showGuides="1">
      <p:cViewPr varScale="1">
        <p:scale>
          <a:sx n="91" d="100"/>
          <a:sy n="91" d="100"/>
        </p:scale>
        <p:origin x="1080" y="96"/>
      </p:cViewPr>
      <p:guideLst/>
    </p:cSldViewPr>
  </p:slideViewPr>
  <p:outlineViewPr>
    <p:cViewPr>
      <p:scale>
        <a:sx n="33" d="100"/>
        <a:sy n="33" d="100"/>
      </p:scale>
      <p:origin x="0" y="-1450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9" d="100"/>
          <a:sy n="119" d="100"/>
        </p:scale>
        <p:origin x="49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7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8/10/relationships/authors" Target="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38D09D-1A2D-C668-5AB1-4EE83BE526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29713-CF3F-0CB1-18AB-FAE0A1FAA3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093C4-DEE1-4C4E-AC4A-8D017280FD94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7D65A-68FA-58A1-E27D-85C78380D4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1B976-8285-D1BD-234A-3643389D95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0D8E1-31E2-4AB0-9777-B104CB497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4099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1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74519-6056-489F-B3DD-67FB69B5B4F9}" type="datetimeFigureOut">
              <a:rPr lang="en-GB" smtClean="0"/>
              <a:t>01/03/2024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76578-FC10-421F-932F-4524DC22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0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Today </a:t>
            </a: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120+ Countries where Danone products are available around the globe.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96,000+ employees in over 55 countries.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 sales reached €27,619m in 2023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6578-FC10-421F-932F-4524DC22D5C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9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#1 WORLDWIDE FOR FRESH DAIRY PRODUCTS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#1 WORLDWIDE FOR PLANT-BASED FOODS AND BEVERAGES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#2 WORLDWIDE FOR PACKAGED WATERS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#2 WORLDWIDE FOR EARLY-LIFE NUTRITION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#1 EUROPE FOR ADULT NUTRITION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6578-FC10-421F-932F-4524DC22D5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42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6578-FC10-421F-932F-4524DC22D5C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5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6578-FC10-421F-932F-4524DC22D5C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315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6578-FC10-421F-932F-4524DC22D5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1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Emna Ideal village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Oswald Light"/>
              </a:rPr>
              <a:t>2 teams: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Applicable everywhere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Oswald Light"/>
              </a:rPr>
              <a:t>One main location: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Applicable everywhere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Oswald Light"/>
              </a:rPr>
              <a:t>Leadership: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Nuances: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Some have a leader, Some have a couple of leaders, Some do not have (a) formal (s) leader(s)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Oswald Light"/>
              </a:rPr>
              <a:t>Body of governance: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Village Committee/Village Council/Fun Squad, Some have senior leaders only, Some have mix profiles, Some have 2 permanent members &amp; the rest being rotative.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rgbClr val="FFFFFF"/>
              </a:solidFill>
              <a:latin typeface="Oswal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rgbClr val="FFFFFF"/>
              </a:solidFill>
              <a:latin typeface="Oswal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rgbClr val="FFFFFF"/>
              </a:solidFill>
              <a:latin typeface="Oswal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F39EF-63B1-448C-8CF2-BE5F5CFA0D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22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sv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sv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sv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sv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sv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sv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sv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sv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sv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svg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sv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lp 1">
            <a:extLst>
              <a:ext uri="{FF2B5EF4-FFF2-40B4-BE49-F238E27FC236}">
                <a16:creationId xmlns:a16="http://schemas.microsoft.com/office/drawing/2014/main" id="{F8E5B61D-D40F-623D-3393-9F1A02907CB8}"/>
              </a:ext>
            </a:extLst>
          </p:cNvPr>
          <p:cNvSpPr>
            <a:spLocks/>
          </p:cNvSpPr>
          <p:nvPr userDrawn="1"/>
        </p:nvSpPr>
        <p:spPr>
          <a:xfrm>
            <a:off x="2316000" y="-351000"/>
            <a:ext cx="7560000" cy="7560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square" lIns="45719" rIns="4571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atin typeface="Danone One Light" panose="020B0304030202020204" pitchFamily="34" charset="0"/>
            </a:endParaRPr>
          </a:p>
        </p:txBody>
      </p:sp>
      <p:pic>
        <p:nvPicPr>
          <p:cNvPr id="20" name="Danone-_Danone_Logo_Seconadry_Watercolour_Horizontal.png">
            <a:extLst>
              <a:ext uri="{FF2B5EF4-FFF2-40B4-BE49-F238E27FC236}">
                <a16:creationId xmlns:a16="http://schemas.microsoft.com/office/drawing/2014/main" id="{C05CD3F6-E0A7-0827-933E-03CAF2459654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247" y="5818406"/>
            <a:ext cx="2089504" cy="62759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le Placeholder">
            <a:extLst>
              <a:ext uri="{FF2B5EF4-FFF2-40B4-BE49-F238E27FC236}">
                <a16:creationId xmlns:a16="http://schemas.microsoft.com/office/drawing/2014/main" id="{9E925E10-2A9D-0B46-7030-8A65409C7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82052" y="1109663"/>
            <a:ext cx="4779962" cy="946107"/>
          </a:xfrm>
        </p:spPr>
        <p:txBody>
          <a:bodyPr>
            <a:normAutofit/>
          </a:bodyPr>
          <a:lstStyle>
            <a:lvl1pPr algn="ctr">
              <a:defRPr sz="2800" b="0" cap="none" baseline="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Date or subtitle</a:t>
            </a:r>
          </a:p>
        </p:txBody>
      </p:sp>
      <p:sp>
        <p:nvSpPr>
          <p:cNvPr id="3" name="Help 2">
            <a:extLst>
              <a:ext uri="{FF2B5EF4-FFF2-40B4-BE49-F238E27FC236}">
                <a16:creationId xmlns:a16="http://schemas.microsoft.com/office/drawing/2014/main" id="{C5545AC8-718A-FC18-54C3-4B9795C20ED9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Help 3">
            <a:extLst>
              <a:ext uri="{FF2B5EF4-FFF2-40B4-BE49-F238E27FC236}">
                <a16:creationId xmlns:a16="http://schemas.microsoft.com/office/drawing/2014/main" id="{3877D9AA-4471-7A95-9773-4B9C3301EC32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5" name="Help 4">
            <a:extLst>
              <a:ext uri="{FF2B5EF4-FFF2-40B4-BE49-F238E27FC236}">
                <a16:creationId xmlns:a16="http://schemas.microsoft.com/office/drawing/2014/main" id="{592647AF-27D2-3F57-2C1D-0B2D971953F7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Help 5">
            <a:extLst>
              <a:ext uri="{FF2B5EF4-FFF2-40B4-BE49-F238E27FC236}">
                <a16:creationId xmlns:a16="http://schemas.microsoft.com/office/drawing/2014/main" id="{7D8F816C-2B84-8803-2F8C-D5664F8873FB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96D84402-90FD-2192-7BFA-5631789FA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accent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90F2D50-55B2-9662-8244-A0427F6B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4000" y="1705245"/>
            <a:ext cx="6984000" cy="3867075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defRPr lang="en-GB" sz="6600" kern="1200" cap="all" baseline="0" dirty="0">
                <a:solidFill>
                  <a:srgbClr val="005EB8"/>
                </a:solidFill>
                <a:latin typeface="Danone One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r>
              <a:rPr lang="en-GB" dirty="0"/>
              <a:t>OPENING SLIDE title</a:t>
            </a:r>
          </a:p>
        </p:txBody>
      </p:sp>
    </p:spTree>
    <p:extLst>
      <p:ext uri="{BB962C8B-B14F-4D97-AF65-F5344CB8AC3E}">
        <p14:creationId xmlns:p14="http://schemas.microsoft.com/office/powerpoint/2010/main" val="12901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85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 userDrawn="1">
          <p15:clr>
            <a:srgbClr val="FBAE40"/>
          </p15:clr>
        </p15:guide>
        <p15:guide id="2" pos="2547" userDrawn="1">
          <p15:clr>
            <a:srgbClr val="FBAE40"/>
          </p15:clr>
        </p15:guide>
        <p15:guide id="3" pos="4883" userDrawn="1">
          <p15:clr>
            <a:srgbClr val="FBAE40"/>
          </p15:clr>
        </p15:guide>
        <p15:guide id="4" pos="5024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24F7A8-65FE-8992-F683-EB4283D9F477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61F26C5-0CE1-6BD7-4FA9-4873F79CAA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F414E22-A611-63D7-D97B-D467CD1979C2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: Statement &amp; Quote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4ED6DAC-1BA7-FA69-0B74-21A62F91D1B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 marL="285750" indent="-285750">
              <a:buFont typeface="Danone One Light" panose="020B0304030202020204" pitchFamily="34" charset="0"/>
              <a:buChar char="•"/>
              <a:defRPr/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 marL="285750" indent="-285750">
              <a:buFont typeface="Danone One Light" panose="020B0304030202020204" pitchFamily="34" charset="0"/>
              <a:buChar char="•"/>
              <a:defRPr/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 marL="342900" indent="-342900">
              <a:buFont typeface="Danone One Light" panose="020B0304030202020204" pitchFamily="34" charset="0"/>
              <a:buChar char="•"/>
              <a:defRPr sz="2400" b="1" i="0">
                <a:solidFill>
                  <a:schemeClr val="bg1"/>
                </a:solidFill>
              </a:defRPr>
            </a:lvl1pPr>
            <a:lvl2pPr marL="285750" indent="-285750">
              <a:buFont typeface="Danone One Light" panose="020B0304030202020204" pitchFamily="34" charset="0"/>
              <a:buChar char="•"/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285750" indent="-285750">
              <a:buFont typeface="Danone One Light" panose="020B0304030202020204" pitchFamily="34" charset="0"/>
              <a:buChar char="•"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marL="342900" indent="-342900" algn="ctr">
              <a:buFont typeface="Danone One Light" panose="020B0304030202020204" pitchFamily="34" charset="0"/>
              <a:buChar char="•"/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Danone One Light" panose="020B0304030202020204" pitchFamily="34" charset="0"/>
              <a:buChar char="•"/>
            </a:pPr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Danone One Light" panose="020B0304030202020204" pitchFamily="34" charset="0"/>
              <a:buChar char="•"/>
            </a:pP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Danone One Light" panose="020B0304030202020204" pitchFamily="34" charset="0"/>
              <a:buChar char="•"/>
            </a:pPr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Danone One Light" panose="020B0304030202020204" pitchFamily="34" charset="0"/>
              <a:buChar char="•"/>
            </a:pP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171450" indent="-171450" algn="ctr">
              <a:buFont typeface="Danone One Light" panose="020B0304030202020204" pitchFamily="34" charset="0"/>
              <a:buChar char="•"/>
            </a:pPr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97D11D0D-0E56-0CA4-1569-3A1066DD59FF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91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38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d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54AD1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8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018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94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Divider Slide">
    <p:bg>
      <p:bgPr>
        <a:solidFill>
          <a:srgbClr val="54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54222B0-CB3C-CD91-BF11-CEAF450C75F9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707BD0B-0739-74EA-9B79-AFA5B6DDB76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0898" y="1593"/>
            <a:ext cx="5824200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DB1B3180-4FCB-70CF-7EDA-DB2886C66022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4802" y="-1594"/>
            <a:ext cx="612000" cy="6858000"/>
          </a:xfrm>
          <a:solidFill>
            <a:srgbClr val="54AD18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F0B7BA66-8115-1C49-32B0-0307D14F4D95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1A56C5DD-F691-CAB0-EF95-04CF24BF4DF0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0FF8731F-7FC9-78FC-224F-C3AD73AF1546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B35F99F4-F36F-BBF5-63D3-AC0F445ABAF4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</a:t>
            </a:r>
            <a:r>
              <a:rPr lang="en-US" dirty="0" err="1"/>
              <a:t>GREEn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7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Wave Divider Slide">
    <p:bg>
      <p:bgPr>
        <a:solidFill>
          <a:srgbClr val="54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50473C-03D1-04CF-A08E-2DE77B69DDA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85EC1474-7B18-2D21-37A6-9B86A8E11E31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54AD18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FD7BA395-F6B3-1AB5-5694-D64CF43097EA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E0DE959D-5E26-A4A4-0801-8F0F9E88F4C1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5BA69A6E-867F-553B-3E49-FA686D1C8EAB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CE785092-FC35-7540-4C8B-426C7FFBE1DA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</a:t>
            </a:r>
            <a:r>
              <a:rPr lang="en-US" dirty="0" err="1"/>
              <a:t>GREEn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3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Full Colour - Big Text">
    <p:bg>
      <p:bgPr>
        <a:solidFill>
          <a:srgbClr val="54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7F81712-4FC5-FF24-A27C-8E0A4220004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54AD18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43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8619DF8-4408-A8AA-1187-EBE877ED5424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6D82AF-079A-1A88-1ED8-5EFB35994D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1616" y="1593"/>
            <a:ext cx="5823481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emi Transparent">
            <a:extLst>
              <a:ext uri="{FF2B5EF4-FFF2-40B4-BE49-F238E27FC236}">
                <a16:creationId xmlns:a16="http://schemas.microsoft.com/office/drawing/2014/main" id="{E5C5DF47-34A8-AB69-0370-B74143B4E6E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5520" y="-1594"/>
            <a:ext cx="612000" cy="6858000"/>
          </a:xfrm>
          <a:solidFill>
            <a:srgbClr val="005EB8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3" name="Help 15">
            <a:extLst>
              <a:ext uri="{FF2B5EF4-FFF2-40B4-BE49-F238E27FC236}">
                <a16:creationId xmlns:a16="http://schemas.microsoft.com/office/drawing/2014/main" id="{E5C3189A-2230-7E1E-F1B7-E261E663ECD1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6">
            <a:extLst>
              <a:ext uri="{FF2B5EF4-FFF2-40B4-BE49-F238E27FC236}">
                <a16:creationId xmlns:a16="http://schemas.microsoft.com/office/drawing/2014/main" id="{0F49CE45-05D3-34F7-1555-D1691C02D636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C550F71A-52D0-42C8-C10A-B5D1938DBD97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72A97CC3-F0E3-1B28-F819-365EF1FC427A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BLUE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9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Full Colour - Big Text / No Caps">
    <p:bg>
      <p:bgPr>
        <a:solidFill>
          <a:srgbClr val="54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B525F04-7D95-F44E-2A86-E7F529084AF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6ED07023-0ED0-373B-E29A-2CF5C3E7C48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62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Full Colour - Big Text / Top line">
    <p:bg>
      <p:bgPr>
        <a:solidFill>
          <a:srgbClr val="54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3F5E8CD-6AED-FF80-4AA3-6E2F56F3F66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54AD18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2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725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54AD18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rgbClr val="54AD18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1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54AD18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rgbClr val="54AD18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tx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54AD1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2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54AD18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82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46949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92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E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78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Wave Divider Slid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71EF279-E061-F148-67E2-F1397E2DF11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emi Transparent">
            <a:extLst>
              <a:ext uri="{FF2B5EF4-FFF2-40B4-BE49-F238E27FC236}">
                <a16:creationId xmlns:a16="http://schemas.microsoft.com/office/drawing/2014/main" id="{3D7B8B26-EB7B-1F2F-9662-43B21F92FC21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005EB8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8" name="Help 14">
            <a:extLst>
              <a:ext uri="{FF2B5EF4-FFF2-40B4-BE49-F238E27FC236}">
                <a16:creationId xmlns:a16="http://schemas.microsoft.com/office/drawing/2014/main" id="{E058772A-CA08-80A1-0A7E-6F97CD57C327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9" name="Help 15">
            <a:extLst>
              <a:ext uri="{FF2B5EF4-FFF2-40B4-BE49-F238E27FC236}">
                <a16:creationId xmlns:a16="http://schemas.microsoft.com/office/drawing/2014/main" id="{B57EA6D2-D3C6-514B-3D1C-04AD0CF53A7B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0" name="Help 16">
            <a:extLst>
              <a:ext uri="{FF2B5EF4-FFF2-40B4-BE49-F238E27FC236}">
                <a16:creationId xmlns:a16="http://schemas.microsoft.com/office/drawing/2014/main" id="{8209A939-4050-2E69-2EDA-B111692F99BD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11" name="Help 17">
            <a:extLst>
              <a:ext uri="{FF2B5EF4-FFF2-40B4-BE49-F238E27FC236}">
                <a16:creationId xmlns:a16="http://schemas.microsoft.com/office/drawing/2014/main" id="{799CD59D-9F2F-41FC-7DB2-7913F35DC73C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BLUE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7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09" userDrawn="1">
          <p15:clr>
            <a:srgbClr val="FBAE40"/>
          </p15:clr>
        </p15:guide>
        <p15:guide id="3" pos="3795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78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56135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88C665E1-5562-8F2A-2354-AF1DFBFF2230}"/>
              </a:ext>
            </a:extLst>
          </p:cNvPr>
          <p:cNvSpPr>
            <a:spLocks/>
          </p:cNvSpPr>
          <p:nvPr userDrawn="1"/>
        </p:nvSpPr>
        <p:spPr>
          <a:xfrm>
            <a:off x="416459" y="6388879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5FE632D-A8FF-91D6-FEDD-5D91704F1B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54AD1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0CC264-5937-2B01-1738-D9A3262F6337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238BBA8-FC94-9EB1-2F8B-8280CCD768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F414E22-A611-63D7-D97B-D467CD1979C2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54AD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Statement &amp; Quote">
    <p:bg>
      <p:bgPr>
        <a:solidFill>
          <a:srgbClr val="54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D7B8D8-D888-41BE-6E69-9F851F0B989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1F5F94FD-A4C1-CDED-79BC-87C18D142EE5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09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932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6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4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5292000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3"/>
            <a:ext cx="5292000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659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Full Colour - Big Tex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A8B2886-F1A6-9B75-89A2-A58E9B2B80C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69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93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Divider Slide">
    <p:bg>
      <p:bgPr>
        <a:solidFill>
          <a:srgbClr val="F888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3660E1C-C26F-EBB2-A704-7E3A363E7861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63DEFB6-903A-17A4-FC74-874502C528A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1616" y="1593"/>
            <a:ext cx="5823481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3A37F311-7A09-AA92-F018-39C5747407F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5520" y="-1594"/>
            <a:ext cx="612000" cy="6858000"/>
          </a:xfrm>
          <a:solidFill>
            <a:srgbClr val="F88806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22C058EE-D6B5-B66C-E1F0-DBB577A528C5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96F868C4-B67A-4E96-7D8D-EDFE51989D08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E6F76BFF-4EFE-BBF8-73E9-B4F0E0103085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D30040EA-F8FD-E8F8-763F-6B8C6DA468B0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ORANGE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0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Wave Divider Slide">
    <p:bg>
      <p:bgPr>
        <a:solidFill>
          <a:srgbClr val="F888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59911AF-B071-0C60-0A17-425E6A34E3A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88806"/>
              </a:solidFill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8B758B8C-9CEA-A00A-2A09-3E5B1BD719F1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F88806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3597EDDF-5721-BA75-9565-F4649CC3F326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B9343CAB-A793-E423-D9FD-6E6927C22B46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1A908011-BA69-D57D-098E-E32F0CE9D92C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D3CFFD83-2C99-B66C-547B-71ED5D079818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ORANGE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2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Full Colour - Big Text">
    <p:bg>
      <p:bgPr>
        <a:solidFill>
          <a:srgbClr val="F888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0538192-5FA9-D92C-8CF3-26BB1A9BE50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46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Full Colour - Big Text / No Caps">
    <p:bg>
      <p:bgPr>
        <a:solidFill>
          <a:srgbClr val="F888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A40D88-75B0-55F7-97A7-7C54869B50A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410E87A5-B169-9739-F887-F09E3BF70CE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7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Full Colour - Big Text / Top line">
    <p:bg>
      <p:bgPr>
        <a:solidFill>
          <a:srgbClr val="F888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A003800-A565-6EB1-0470-9E920B6EAA8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2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88806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rgbClr val="F88806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88806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rgbClr val="F88806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8880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Full Colour - Big Text / No Caps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0675F41-3C32-6950-8DE0-477BA73F864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B9B7F5BD-A098-53D5-E10F-6F7FB217B73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60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F88806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6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19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FD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471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0034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0034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0034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56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56135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77DDD38D-D6AE-591F-B7B5-0E69AD2F7574}"/>
              </a:ext>
            </a:extLst>
          </p:cNvPr>
          <p:cNvSpPr>
            <a:spLocks/>
          </p:cNvSpPr>
          <p:nvPr userDrawn="1"/>
        </p:nvSpPr>
        <p:spPr>
          <a:xfrm>
            <a:off x="416459" y="6356511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5E19E3-F2FD-1B3B-93F1-D6BA94802B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8880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85FCAD5-404A-A7CF-F4EF-1CD67EF99EE3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DE984F-1465-3957-F0C0-AFCCF245C9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F414E22-A611-63D7-D97B-D467CD1979C2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F888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Statement &amp; Quote">
    <p:bg>
      <p:bgPr>
        <a:solidFill>
          <a:srgbClr val="F888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A38CC1-8716-D9C7-F616-D7246390580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4D7F8BFF-B55B-4BD7-B396-9F4D5E08C54E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976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Full Colour - Big Text / Top lin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13B44E0-F033-4DF7-CE0B-EAC0BCC4A6F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2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15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20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rang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00843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8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615839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615839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16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29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Divider Slide">
    <p:bg>
      <p:bgPr>
        <a:solidFill>
          <a:srgbClr val="008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B96EE9D-0EBC-E849-514F-6B82E871DFD6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0D26B5-54B0-D2CB-3221-B3F5B841C8A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0898" y="1593"/>
            <a:ext cx="5824199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BD540854-937D-A726-9DD1-D71AEE889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4802" y="-1594"/>
            <a:ext cx="612000" cy="6858000"/>
          </a:xfrm>
          <a:solidFill>
            <a:srgbClr val="00843D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7B98E96F-67B5-2C38-2736-A71255922733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9837B658-4295-70F7-0C47-8AC2EA3B6E28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890F97FE-506F-925E-1911-DE796F66E57C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7A8476D6-1CDE-47BE-296A-85654941511E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– DARK </a:t>
            </a:r>
            <a:r>
              <a:rPr lang="en-US" dirty="0" err="1"/>
              <a:t>GREEn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1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Wave Divider Slide">
    <p:bg>
      <p:bgPr>
        <a:solidFill>
          <a:srgbClr val="008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BE7580-B58C-2480-1E2E-F5BD20CC23B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0843D"/>
              </a:solidFill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FC9D2ADB-170C-6FED-D441-7B2808CB677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00843D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6294FFAA-71E0-4954-F5F9-764A8A8330D4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FC005C6D-296B-D7D6-99B3-C82D2D41884E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7956C34B-3B11-FEBE-CCCE-2CE2E104F4CD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3580AB56-FFF7-2275-048A-36CF774DC47D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– DARK </a:t>
            </a:r>
            <a:r>
              <a:rPr lang="en-US" dirty="0" err="1"/>
              <a:t>GREEn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4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Full Colour - Big Text">
    <p:bg>
      <p:bgPr>
        <a:solidFill>
          <a:srgbClr val="008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6B26D7F-38A5-AA05-B9F0-0F5197518C5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20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Full Colour - Big Text / No Caps">
    <p:bg>
      <p:bgPr>
        <a:solidFill>
          <a:srgbClr val="008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ED23C3-87E6-E5E1-B21A-5B45DA94648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0843D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3BD21894-892A-1F18-34DD-E81F1D8A92E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13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Full Colour - Big Text / Top line">
    <p:bg>
      <p:bgPr>
        <a:solidFill>
          <a:srgbClr val="008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0F54AB1-2720-8D7F-9095-FE809859655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1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00843D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rgbClr val="00843D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00843D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rgbClr val="00843D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tx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00843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00843D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7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2"/>
            <a:ext cx="5292000" cy="4606650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01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E5F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00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38923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38923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38923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23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56135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chemeClr val="accent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3F52F4D9-396E-605B-7C98-E61F04F3E826}"/>
              </a:ext>
            </a:extLst>
          </p:cNvPr>
          <p:cNvSpPr>
            <a:spLocks/>
          </p:cNvSpPr>
          <p:nvPr userDrawn="1"/>
        </p:nvSpPr>
        <p:spPr>
          <a:xfrm>
            <a:off x="416459" y="6356511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B7377F-229F-46DE-B9FB-5E20EE22D0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5" name="Rectangle 8">
            <a:extLst>
              <a:ext uri="{FF2B5EF4-FFF2-40B4-BE49-F238E27FC236}">
                <a16:creationId xmlns:a16="http://schemas.microsoft.com/office/drawing/2014/main" id="{F95F021B-F34C-A0D6-0D30-EA333120806F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008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843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580475-6987-BFA2-5560-90C01963683C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5B8FB0-3FB2-1C4B-D318-0C4EE8FD04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Statement &amp; Quote">
    <p:bg>
      <p:bgPr>
        <a:solidFill>
          <a:srgbClr val="008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12A6EA6-A02C-281B-C140-175989438C2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70F2187D-4D1B-1979-DB7F-75371E81EA61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6149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634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23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chemeClr val="accent4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0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04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74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 userDrawn="1">
          <p15:clr>
            <a:srgbClr val="FBAE40"/>
          </p15:clr>
        </p15:guide>
        <p15:guide id="2" pos="2547" userDrawn="1">
          <p15:clr>
            <a:srgbClr val="FBAE40"/>
          </p15:clr>
        </p15:guide>
        <p15:guide id="3" pos="4883" userDrawn="1">
          <p15:clr>
            <a:srgbClr val="FBAE40"/>
          </p15:clr>
        </p15:guide>
        <p15:guide id="4" pos="5024" userDrawn="1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mon: Divider Slide">
    <p:bg>
      <p:bgPr>
        <a:solidFill>
          <a:srgbClr val="EE8C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03E49CE-1409-46B4-5634-E3567339E48E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8ACECB-1AF0-9B39-77AC-2CB5721C392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0898" y="1593"/>
            <a:ext cx="5824199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95DEFD51-2FD3-C306-2752-CABC6A457228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855FA1AA-A313-5DCD-0A5D-67A4E357B9B2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4802" y="-1594"/>
            <a:ext cx="612000" cy="6858000"/>
          </a:xfrm>
          <a:solidFill>
            <a:srgbClr val="EE8C6B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C11B1AB8-E07C-0491-DA36-069F8EF7C4CC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7C37F3C9-830F-CD96-8567-FB25FA6F02B9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11143D5E-A5E7-846E-B783-0BA7C950B3A8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2396B4FA-61BA-A657-405E-99EC475ADF96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SALMON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chemeClr val="accent3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tx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mon: Wave Divider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09FDB3-D68F-B0BC-0D3F-196AAC8ABE5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4"/>
              </a:solidFill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A7FFA404-FAD6-1843-A72D-048EC99C8DE7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15234384-51E7-C789-84B1-2745A460344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EE8C6B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7EB09641-F39F-FF93-579D-6185B88B048E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83B8CD07-F783-B26D-F4F8-83015FB3F86F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A7FC1679-D9E2-E213-C0BC-1DE11B0C2008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EA45721F-6128-5D91-9DFA-C736C817422D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SALMON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7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mon: Full Colour - Big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A23167-1271-7A4B-77A4-BD63DD9EA41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4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5375D34-7506-452B-A9C7-95446EBD7224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84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mon: Full Colour - Big Text / No Cap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C33E42-A800-ABFD-0E0E-B6070E4768E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4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EAF7F768-C633-E9CD-F153-435038DCA07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13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mon: Full Colour - Big Text / Top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00E9772-CE2A-3617-BA81-14DEAE5C7E3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4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1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85BCCB5B-FA7E-5286-811C-321A44531DC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06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64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chemeClr val="accent4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44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chemeClr val="accent4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6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4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8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chemeClr val="accent4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0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32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EE8C6B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354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 userDrawn="1">
          <p15:clr>
            <a:srgbClr val="FBAE40"/>
          </p15:clr>
        </p15:guide>
        <p15:guide id="2" pos="2547" userDrawn="1">
          <p15:clr>
            <a:srgbClr val="FBAE40"/>
          </p15:clr>
        </p15:guide>
        <p15:guide id="3" pos="4883" userDrawn="1">
          <p15:clr>
            <a:srgbClr val="FBAE40"/>
          </p15:clr>
        </p15:guide>
        <p15:guide id="4" pos="5024" userDrawn="1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4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 userDrawn="1">
          <p15:clr>
            <a:srgbClr val="FBAE40"/>
          </p15:clr>
        </p15:guide>
        <p15:guide id="2" pos="3704" userDrawn="1">
          <p15:clr>
            <a:srgbClr val="FBAE40"/>
          </p15:clr>
        </p15:guide>
        <p15:guide id="3" orient="horz" pos="2500" userDrawn="1">
          <p15:clr>
            <a:srgbClr val="FBAE40"/>
          </p15:clr>
        </p15:guide>
        <p15:guide id="4" orient="horz" pos="2636" userDrawn="1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56135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sp>
        <p:nvSpPr>
          <p:cNvPr id="2" name="Rechthoek 73">
            <a:extLst>
              <a:ext uri="{FF2B5EF4-FFF2-40B4-BE49-F238E27FC236}">
                <a16:creationId xmlns:a16="http://schemas.microsoft.com/office/drawing/2014/main" id="{A02F6D0D-3FC4-FED6-C0EC-7332A54EB399}"/>
              </a:ext>
            </a:extLst>
          </p:cNvPr>
          <p:cNvSpPr>
            <a:spLocks/>
          </p:cNvSpPr>
          <p:nvPr userDrawn="1"/>
        </p:nvSpPr>
        <p:spPr>
          <a:xfrm>
            <a:off x="416459" y="6364603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FCA001-08CE-079C-A776-57F4F2E9F2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6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0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mon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C47301-9CF3-1D19-9F3E-EC170BB21ECF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4354E5-AF5D-4077-51C0-B9F33C81B8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F414E22-A611-63D7-D97B-D467CD1979C2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mon: Statement &amp; 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236C297-D649-B9B9-2DF4-A3E302759EB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2" name="Danone-_Danone_Logo_Seconadry_Watercolour_Horizontal.png">
            <a:extLst>
              <a:ext uri="{FF2B5EF4-FFF2-40B4-BE49-F238E27FC236}">
                <a16:creationId xmlns:a16="http://schemas.microsoft.com/office/drawing/2014/main" id="{07BB9F23-C56D-7A35-B1F0-18A89D19E0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19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mon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4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lmon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lp 1">
            <a:extLst>
              <a:ext uri="{FF2B5EF4-FFF2-40B4-BE49-F238E27FC236}">
                <a16:creationId xmlns:a16="http://schemas.microsoft.com/office/drawing/2014/main" id="{6C1B3DAC-7348-6F7D-631D-3D304178242F}"/>
              </a:ext>
            </a:extLst>
          </p:cNvPr>
          <p:cNvSpPr>
            <a:spLocks/>
          </p:cNvSpPr>
          <p:nvPr userDrawn="1"/>
        </p:nvSpPr>
        <p:spPr>
          <a:xfrm>
            <a:off x="2316000" y="-351000"/>
            <a:ext cx="7560000" cy="7560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square" lIns="45719" rIns="4571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atin typeface="Danone One Light" panose="020B0304030202020204" pitchFamily="34" charset="0"/>
            </a:endParaRPr>
          </a:p>
        </p:txBody>
      </p:sp>
      <p:sp>
        <p:nvSpPr>
          <p:cNvPr id="22" name="Title Placeholder">
            <a:extLst>
              <a:ext uri="{FF2B5EF4-FFF2-40B4-BE49-F238E27FC236}">
                <a16:creationId xmlns:a16="http://schemas.microsoft.com/office/drawing/2014/main" id="{090F2D50-55B2-9662-8244-A0427F6B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4000" y="1705245"/>
            <a:ext cx="6984000" cy="3867075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defRPr lang="en-GB" sz="6600" kern="1200" cap="all" baseline="0" dirty="0">
                <a:solidFill>
                  <a:srgbClr val="005EB8"/>
                </a:solidFill>
                <a:latin typeface="Danone One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r>
              <a:rPr lang="en-GB" dirty="0"/>
              <a:t>CLOSING SLIDE title</a:t>
            </a:r>
          </a:p>
        </p:txBody>
      </p:sp>
      <p:sp>
        <p:nvSpPr>
          <p:cNvPr id="3" name="Help 2">
            <a:extLst>
              <a:ext uri="{FF2B5EF4-FFF2-40B4-BE49-F238E27FC236}">
                <a16:creationId xmlns:a16="http://schemas.microsoft.com/office/drawing/2014/main" id="{C5545AC8-718A-FC18-54C3-4B9795C20ED9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Help 3">
            <a:extLst>
              <a:ext uri="{FF2B5EF4-FFF2-40B4-BE49-F238E27FC236}">
                <a16:creationId xmlns:a16="http://schemas.microsoft.com/office/drawing/2014/main" id="{3877D9AA-4471-7A95-9773-4B9C3301EC32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5" name="Help 4">
            <a:extLst>
              <a:ext uri="{FF2B5EF4-FFF2-40B4-BE49-F238E27FC236}">
                <a16:creationId xmlns:a16="http://schemas.microsoft.com/office/drawing/2014/main" id="{592647AF-27D2-3F57-2C1D-0B2D971953F7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Help 5">
            <a:extLst>
              <a:ext uri="{FF2B5EF4-FFF2-40B4-BE49-F238E27FC236}">
                <a16:creationId xmlns:a16="http://schemas.microsoft.com/office/drawing/2014/main" id="{7D8F816C-2B84-8803-2F8C-D5664F8873FB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2" name="Danone-_Danone_Logo_Seconadry_Watercolour_Horizontal.png">
            <a:extLst>
              <a:ext uri="{FF2B5EF4-FFF2-40B4-BE49-F238E27FC236}">
                <a16:creationId xmlns:a16="http://schemas.microsoft.com/office/drawing/2014/main" id="{033C0A5F-B9AD-B5A1-55A5-C92F969CB29F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247" y="5818406"/>
            <a:ext cx="2089504" cy="62759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AB6D2447-DE2E-FC4F-E172-CFC9CCA0D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accent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7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005EB8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9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57BAB7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57BAB7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57BAB7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4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4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t: Divider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B810E9D-5D7E-A06D-C8E9-18BA4F477E0E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2450C1-8C34-B456-2608-4CA783AE121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1616" y="1593"/>
            <a:ext cx="5823481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1ED96FE8-2A3F-F1CA-6758-FF058CB09FC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5520" y="-1594"/>
            <a:ext cx="612000" cy="6858000"/>
          </a:xfrm>
          <a:solidFill>
            <a:srgbClr val="57BAB7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9F823F0B-C6CC-7453-E4FF-BFB55947A8E6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D918F6C7-9FD8-6655-99FA-C51A8CD4022F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09987FE8-5FD7-C44F-1E5F-E24791E5DD88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AA142064-9FAC-039D-EFCA-AB565282673B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MINT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9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t: Wave Divider Slide">
    <p:bg>
      <p:bgPr>
        <a:solidFill>
          <a:srgbClr val="57B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2B862DB-BCD7-5E85-389D-EB69BFD9BE0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6"/>
              </a:solidFill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D1BA25DF-238F-552F-8A3F-B05951430946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57BAB7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0CC62D05-5F33-E6D9-FD4A-B2402558E082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F75DBA8C-0B11-A1D9-6953-E63A13FC8EA4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9043F070-0224-054B-29BE-20DC10C5C8B4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57FD23EB-B9DE-3868-8D5F-B7C3DC5F629C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MINT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1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t: Full Colour - Big Text">
    <p:bg>
      <p:bgPr>
        <a:solidFill>
          <a:srgbClr val="57B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BA8C6C-E661-A476-8291-622B6152C26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6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2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t: Full Colour - Big Text / No Caps">
    <p:bg>
      <p:bgPr>
        <a:solidFill>
          <a:srgbClr val="57B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A7A31B-B218-A020-8BF4-90FC000BC43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6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2BAF1EEB-DED7-673A-B688-4E5C017D1FF8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4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t: Full Colour - Big Text / Top line">
    <p:bg>
      <p:bgPr>
        <a:solidFill>
          <a:srgbClr val="57B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7B4FAA-8C24-3154-518F-800E4E90D17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1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67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7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chemeClr val="accent6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60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chemeClr val="accent6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tx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3"/>
            <a:ext cx="5292000" cy="4645026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chemeClr val="accent6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0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46949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177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EE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57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38923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38923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38923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64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56135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495E33DE-2D1A-39EC-40CF-697590B01F06}"/>
              </a:ext>
            </a:extLst>
          </p:cNvPr>
          <p:cNvSpPr>
            <a:spLocks/>
          </p:cNvSpPr>
          <p:nvPr userDrawn="1"/>
        </p:nvSpPr>
        <p:spPr>
          <a:xfrm>
            <a:off x="416459" y="6380787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291072-5468-1003-D48D-201D889772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E5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48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E7FBA5-BF15-3913-BA06-0030850A6396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9FF456E-836E-B6FA-61D1-8AB1B314B1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t: Statement &amp; Quote">
    <p:bg>
      <p:bgPr>
        <a:solidFill>
          <a:srgbClr val="57B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8C9409E-31FE-6109-C508-57F210C1E1F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43BD1035-4DAD-88AF-5196-FD00536B607C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6149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75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74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nt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0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FFB2B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33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6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: Divider Slide">
    <p:bg>
      <p:bgPr>
        <a:solidFill>
          <a:srgbClr val="FFB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38B3E0F-66DC-43A4-9C98-731E81B4884D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BEECAC6-09F6-28A0-15B3-6FDC2FBF825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1616" y="1593"/>
            <a:ext cx="5823481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1CCF4DF5-E898-5700-1ADD-789A7284598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5520" y="-1594"/>
            <a:ext cx="612000" cy="6858000"/>
          </a:xfrm>
          <a:solidFill>
            <a:srgbClr val="FFB2BE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C11A6A19-54A9-6AF2-9E9C-C2149668E113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688456F2-B419-4404-2305-745FBB932C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7C815BFB-C71E-E596-B1A1-ED4B1A4472FC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F8020C02-3846-150D-0156-62CD54833740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PINK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9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: Wave Divider Slide">
    <p:bg>
      <p:bgPr>
        <a:solidFill>
          <a:srgbClr val="FFB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067A2B9-7766-E686-B366-0A0672E9EF5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B2BE"/>
              </a:solidFill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79BCBDD1-424E-5897-A381-D22B0AC0E84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FFB2BE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214F3CDC-3674-53C0-773F-EA32BDD07433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182E05C6-2312-4C15-7EB6-5615A7A615D2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3E01DCEC-E9C8-F663-02AF-19FDEACC1B17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DE5CC043-C5C1-C58F-CD19-2A9BB8746BEC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PINK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1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: Full Colour - Big Text">
    <p:bg>
      <p:bgPr>
        <a:solidFill>
          <a:srgbClr val="FFB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DD9052-1155-28CF-C69D-6F1441730D1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B2BE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17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6"/>
            <a:ext cx="3455988" cy="1360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6"/>
            <a:ext cx="3455988" cy="1360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6"/>
            <a:ext cx="3455988" cy="1360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 userDrawn="1">
          <p15:clr>
            <a:srgbClr val="FBAE40"/>
          </p15:clr>
        </p15:guide>
        <p15:guide id="2" pos="2547" userDrawn="1">
          <p15:clr>
            <a:srgbClr val="FBAE40"/>
          </p15:clr>
        </p15:guide>
        <p15:guide id="3" pos="4883" userDrawn="1">
          <p15:clr>
            <a:srgbClr val="FBAE40"/>
          </p15:clr>
        </p15:guide>
        <p15:guide id="4" pos="5024" userDrawn="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: Full Colour - Big Text / No Caps">
    <p:bg>
      <p:bgPr>
        <a:solidFill>
          <a:srgbClr val="FFB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BD0900-8AC7-99F5-21E7-65BB269E6313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8B6B2C42-5E3D-2954-42A6-991BF5CB06D3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704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: Full Colour - Big Text / Top line">
    <p:bg>
      <p:bgPr>
        <a:solidFill>
          <a:srgbClr val="FFB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8EF82B1-F46F-7BA5-4DC3-12C6B3C9E5D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B2BE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2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65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FB2BE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rgbClr val="FFB2BE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7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FB2BE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rgbClr val="FFB2BE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FB2B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FFB2BE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8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22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FF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24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43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 userDrawn="1">
          <p15:clr>
            <a:srgbClr val="FBAE40"/>
          </p15:clr>
        </p15:guide>
        <p15:guide id="2" pos="3704" userDrawn="1">
          <p15:clr>
            <a:srgbClr val="FBAE40"/>
          </p15:clr>
        </p15:guide>
        <p15:guide id="3" orient="horz" pos="2500" userDrawn="1">
          <p15:clr>
            <a:srgbClr val="FBAE40"/>
          </p15:clr>
        </p15:guide>
        <p15:guide id="4" orient="horz" pos="2636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31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8BDB7012-C94A-BCE0-1914-5624DD8F4C80}"/>
              </a:ext>
            </a:extLst>
          </p:cNvPr>
          <p:cNvSpPr>
            <a:spLocks/>
          </p:cNvSpPr>
          <p:nvPr userDrawn="1"/>
        </p:nvSpPr>
        <p:spPr>
          <a:xfrm>
            <a:off x="416459" y="6364603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3F8A12-0C96-A433-7F21-6E60AC5101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5" name="Rectangle 8">
            <a:extLst>
              <a:ext uri="{FF2B5EF4-FFF2-40B4-BE49-F238E27FC236}">
                <a16:creationId xmlns:a16="http://schemas.microsoft.com/office/drawing/2014/main" id="{F95F021B-F34C-A0D6-0D30-EA333120806F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FFB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8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FB2B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4C1E05-34D5-E2FF-E2B1-63AEAA1356B9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CDC8E3-DE01-7294-BBBA-C49B04A187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: Statement &amp; Quote">
    <p:bg>
      <p:bgPr>
        <a:solidFill>
          <a:srgbClr val="FFB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81E662-0292-A737-894A-C384E5F234F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C29C8381-AD9B-8EE9-53AE-8F6D3DD06A43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50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13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nk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6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F3D03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615839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615839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19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45023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00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: Divider Slide"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83310B9-49BE-C39C-ABF8-793E71F75C29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38A1152-EED1-865D-67F9-F0152CD56F1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0898" y="1593"/>
            <a:ext cx="5824199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2E38E1E0-8F87-EDA8-79E6-D7193F7F431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4802" y="-1594"/>
            <a:ext cx="612000" cy="6858000"/>
          </a:xfrm>
          <a:solidFill>
            <a:schemeClr val="accent5">
              <a:alpha val="60000"/>
            </a:scheme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1D748A22-9A22-9910-975B-F385C57AAC1E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28AE35B4-91F0-D562-3E7D-CB7E46AE7868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5169DAE2-33B7-70FB-556A-A32211C9D14C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CA609AFA-9029-F845-C229-C26492446075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YELLOW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9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: Wave Divider Slide"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AA1FC5D-EFD6-BBC9-54BD-47BFC1F364F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3D03E"/>
              </a:solidFill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84C9E5E4-0898-03BC-797D-F960A9E2C96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F3D03E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9D52C372-863A-F711-271F-DD6FE951A34B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A6D49175-6B55-FD0B-9FF7-14EF57132061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DE6D180D-1CFB-1BA2-497A-1CE7C28135BA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BD1A87F1-8847-F0D5-6B45-9B339EE27D43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YELLOW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6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: Full Colour - Big Text"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AFB97A-B436-2EDC-1F0D-223A62438BBD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3D03E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40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: Full Colour - Big Text / No Caps"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DAEAB9-0E64-BFC1-07E0-C9CEE4464C4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3D03E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43AB17D9-9BD7-0430-27CE-3778F99F1B19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19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: Full Colour - Big Text / Top line"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42404A-1BDA-9467-5FDA-DD3F1745F38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3D03E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1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73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3D03E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rgbClr val="F3D03E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3D03E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chemeClr val="accent5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tx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F3D03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hthoek 73">
            <a:extLst>
              <a:ext uri="{FF2B5EF4-FFF2-40B4-BE49-F238E27FC236}">
                <a16:creationId xmlns:a16="http://schemas.microsoft.com/office/drawing/2014/main" id="{639B8669-EE57-90FA-A219-0001C4F9FFDD}"/>
              </a:ext>
            </a:extLst>
          </p:cNvPr>
          <p:cNvSpPr>
            <a:spLocks/>
          </p:cNvSpPr>
          <p:nvPr userDrawn="1"/>
        </p:nvSpPr>
        <p:spPr>
          <a:xfrm>
            <a:off x="416459" y="6364603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5" name="Rectangle 8">
            <a:extLst>
              <a:ext uri="{FF2B5EF4-FFF2-40B4-BE49-F238E27FC236}">
                <a16:creationId xmlns:a16="http://schemas.microsoft.com/office/drawing/2014/main" id="{F95F021B-F34C-A0D6-0D30-EA333120806F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2" name="Picture Placeholder 81">
            <a:extLst>
              <a:ext uri="{FF2B5EF4-FFF2-40B4-BE49-F238E27FC236}">
                <a16:creationId xmlns:a16="http://schemas.microsoft.com/office/drawing/2014/main" id="{8C985B0B-CA05-59FD-9283-60A2DA1B46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8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F3D03E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2"/>
            <a:ext cx="5292000" cy="4606650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F3D03E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65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FE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43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6"/>
            <a:ext cx="3455988" cy="1360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6"/>
            <a:ext cx="3455988" cy="1360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6"/>
            <a:ext cx="3455988" cy="1360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14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56135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5EEB1627-3AAA-B23C-05D9-2509EC136DA0}"/>
              </a:ext>
            </a:extLst>
          </p:cNvPr>
          <p:cNvSpPr>
            <a:spLocks/>
          </p:cNvSpPr>
          <p:nvPr userDrawn="1"/>
        </p:nvSpPr>
        <p:spPr>
          <a:xfrm>
            <a:off x="416459" y="6380787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C630D7-EA02-61CD-7BBA-AC1990FF00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5" name="Rectangle 8">
            <a:extLst>
              <a:ext uri="{FF2B5EF4-FFF2-40B4-BE49-F238E27FC236}">
                <a16:creationId xmlns:a16="http://schemas.microsoft.com/office/drawing/2014/main" id="{F95F021B-F34C-A0D6-0D30-EA333120806F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F3D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8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6DB91C-789A-E5DB-28C1-47787BCEF154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A9BCD9-E9EA-4A12-475C-F7F17B31A2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: Statement &amp; Quote"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1A5332-4B8C-9193-F51B-F06748C8CC2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1CF1E78B-E597-E88B-BCA4-80D931C49BAF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89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206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ellow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4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AA42F1-D2E5-61CC-5581-3858B5626A22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accent5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14669-33FF-311A-49A0-CADDB8FA6BC2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52567730-9AA6-CF4A-64A1-FA097AB7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6C74A0-7380-40C8-A24B-CE77A6D689B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972987-C5DD-AD21-B497-AC593388D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Wave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6C74A0-7380-40C8-A24B-CE77A6D689B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5FA3D-B5C2-A91B-9D92-227E32CF0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C6C216C-FB08-AC06-276D-EE7DD3D647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6C74A0-7380-40C8-A24B-CE77A6D689B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2A9EF-D7AD-132A-D713-229CE8B42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1DD4D34-D8A3-495F-960F-11AE19EEB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673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640CBFF-24CE-4CEB-A0A0-0B4F3DC40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70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84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5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30244ED-0EF4-445A-8230-66618B4D17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440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03644C-3402-4362-972F-03B0027FA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41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334A5D-3C2A-4F52-5645-A9C73117669C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1D4FA7B-D391-F703-3F7F-92FD2FE993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0AA3AEF-1E8B-4ABA-A116-9768C3FABA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0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60E7940-6C39-43C6-877D-830D7B784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69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97A4FEE-DE9D-4679-A3D9-170DB3288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ED4B122-45E0-48BD-AD54-E3C07327F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2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8EBC7C8-7495-471E-AD96-0F7CE5559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2C4694F-8102-427E-AA3F-13923B2FE0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4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3AFF269-27C5-4FFB-854C-4D25CD11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5C5230E-BFEB-1285-8F9A-18BF598CC0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21070D-820C-3589-965F-BA30BD689B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73D837-9AFE-99E6-9289-6D9E5BBE8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5C5230E-BFEB-1285-8F9A-18BF598CC0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04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BDFBC4E-EC0B-48C7-A3DC-94815B6A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FC084-158B-CBF9-CC9B-EFEE0E511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2C1097-AFBF-4CB2-922F-A00AF69D1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95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31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Statement &amp; Quot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3FE77BA-F7B0-3243-0CF5-7E0D1CBB79C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9974E774-08B9-18B0-DDFC-49E0199A499E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6149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5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E417-8691-4367-A0EC-FEC2F1D04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730250"/>
            <a:ext cx="9018000" cy="89693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F2139C-9091-498F-AD7D-612D14A130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350" y="2047661"/>
            <a:ext cx="9018000" cy="345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D895B-17DC-409F-B594-8899D62AC4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573E3-D542-0AA3-D3B8-DB0B448D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0A70-F644-4C3C-81C9-9A02E20E59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8617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61C0-B2FE-3264-569E-4699253C2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6CB0E-AA91-8EA3-A0BE-87BB1DE53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2D606-6F73-06D4-55C6-A43C835EC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39CD-C782-4584-9B5F-2EA96BA06FB7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69294-4B4F-07CB-5780-61BBEB88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7182F-6030-7534-B631-5E1D5697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92E4-3610-4B0A-97B8-234E04BD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51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B44C4B-4869-4093-A1F8-FC7386930395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717CB-4BB1-D856-2195-8E1782D97C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BD34F3-C521-A422-7287-8339A45A4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2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Wave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73C651-C072-460F-F75D-C4814F903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317918-D4CE-9854-64C1-9FE5DD473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1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7A4B2E-2EA1-230F-76AE-90C49E87C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B974B4-AB3D-49C0-BDB0-F7CE273521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5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34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55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tx2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FDAAC8-E380-4344-AB86-59AD5EBC2E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30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B974F11-A5F4-4C92-897C-540F5F45A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08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11EF29-C49C-A8EC-3242-297BF07F3BDE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34A5D-3C2A-4F52-5645-A9C73117669C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9" name="Picture Placeholder 108">
            <a:extLst>
              <a:ext uri="{FF2B5EF4-FFF2-40B4-BE49-F238E27FC236}">
                <a16:creationId xmlns:a16="http://schemas.microsoft.com/office/drawing/2014/main" id="{017F0ADE-418B-69A1-6C82-E753FD4836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" y="15"/>
            <a:ext cx="11571689" cy="6857987"/>
          </a:xfrm>
          <a:custGeom>
            <a:avLst/>
            <a:gdLst>
              <a:gd name="connsiteX0" fmla="*/ 1129489 w 11571689"/>
              <a:gd name="connsiteY0" fmla="*/ 6637185 h 6857987"/>
              <a:gd name="connsiteX1" fmla="*/ 1124884 w 11571689"/>
              <a:gd name="connsiteY1" fmla="*/ 6641790 h 6857987"/>
              <a:gd name="connsiteX2" fmla="*/ 1129489 w 11571689"/>
              <a:gd name="connsiteY2" fmla="*/ 6646394 h 6857987"/>
              <a:gd name="connsiteX3" fmla="*/ 1134093 w 11571689"/>
              <a:gd name="connsiteY3" fmla="*/ 6641790 h 6857987"/>
              <a:gd name="connsiteX4" fmla="*/ 1129489 w 11571689"/>
              <a:gd name="connsiteY4" fmla="*/ 6637185 h 6857987"/>
              <a:gd name="connsiteX5" fmla="*/ 947760 w 11571689"/>
              <a:gd name="connsiteY5" fmla="*/ 6616618 h 6857987"/>
              <a:gd name="connsiteX6" fmla="*/ 952570 w 11571689"/>
              <a:gd name="connsiteY6" fmla="*/ 6616618 h 6857987"/>
              <a:gd name="connsiteX7" fmla="*/ 958504 w 11571689"/>
              <a:gd name="connsiteY7" fmla="*/ 6622348 h 6857987"/>
              <a:gd name="connsiteX8" fmla="*/ 952570 w 11571689"/>
              <a:gd name="connsiteY8" fmla="*/ 6628078 h 6857987"/>
              <a:gd name="connsiteX9" fmla="*/ 952570 w 11571689"/>
              <a:gd name="connsiteY9" fmla="*/ 6627976 h 6857987"/>
              <a:gd name="connsiteX10" fmla="*/ 947760 w 11571689"/>
              <a:gd name="connsiteY10" fmla="*/ 6627976 h 6857987"/>
              <a:gd name="connsiteX11" fmla="*/ 1166018 w 11571689"/>
              <a:gd name="connsiteY11" fmla="*/ 6616003 h 6857987"/>
              <a:gd name="connsiteX12" fmla="*/ 1174715 w 11571689"/>
              <a:gd name="connsiteY12" fmla="*/ 6627975 h 6857987"/>
              <a:gd name="connsiteX13" fmla="*/ 1166018 w 11571689"/>
              <a:gd name="connsiteY13" fmla="*/ 6639947 h 6857987"/>
              <a:gd name="connsiteX14" fmla="*/ 1157320 w 11571689"/>
              <a:gd name="connsiteY14" fmla="*/ 6627975 h 6857987"/>
              <a:gd name="connsiteX15" fmla="*/ 1166018 w 11571689"/>
              <a:gd name="connsiteY15" fmla="*/ 6616003 h 6857987"/>
              <a:gd name="connsiteX16" fmla="*/ 842877 w 11571689"/>
              <a:gd name="connsiteY16" fmla="*/ 6616003 h 6857987"/>
              <a:gd name="connsiteX17" fmla="*/ 851574 w 11571689"/>
              <a:gd name="connsiteY17" fmla="*/ 6627975 h 6857987"/>
              <a:gd name="connsiteX18" fmla="*/ 842877 w 11571689"/>
              <a:gd name="connsiteY18" fmla="*/ 6639947 h 6857987"/>
              <a:gd name="connsiteX19" fmla="*/ 834179 w 11571689"/>
              <a:gd name="connsiteY19" fmla="*/ 6627975 h 6857987"/>
              <a:gd name="connsiteX20" fmla="*/ 842877 w 11571689"/>
              <a:gd name="connsiteY20" fmla="*/ 6616003 h 6857987"/>
              <a:gd name="connsiteX21" fmla="*/ 1341097 w 11571689"/>
              <a:gd name="connsiteY21" fmla="*/ 6614162 h 6857987"/>
              <a:gd name="connsiteX22" fmla="*/ 1345702 w 11571689"/>
              <a:gd name="connsiteY22" fmla="*/ 6631250 h 6857987"/>
              <a:gd name="connsiteX23" fmla="*/ 1336492 w 11571689"/>
              <a:gd name="connsiteY23" fmla="*/ 6631250 h 6857987"/>
              <a:gd name="connsiteX24" fmla="*/ 1011201 w 11571689"/>
              <a:gd name="connsiteY24" fmla="*/ 6614162 h 6857987"/>
              <a:gd name="connsiteX25" fmla="*/ 1015806 w 11571689"/>
              <a:gd name="connsiteY25" fmla="*/ 6631250 h 6857987"/>
              <a:gd name="connsiteX26" fmla="*/ 1006596 w 11571689"/>
              <a:gd name="connsiteY26" fmla="*/ 6631250 h 6857987"/>
              <a:gd name="connsiteX27" fmla="*/ 1413644 w 11571689"/>
              <a:gd name="connsiteY27" fmla="*/ 6610069 h 6857987"/>
              <a:gd name="connsiteX28" fmla="*/ 1413644 w 11571689"/>
              <a:gd name="connsiteY28" fmla="*/ 6646087 h 6857987"/>
              <a:gd name="connsiteX29" fmla="*/ 1421625 w 11571689"/>
              <a:gd name="connsiteY29" fmla="*/ 6646087 h 6857987"/>
              <a:gd name="connsiteX30" fmla="*/ 1421625 w 11571689"/>
              <a:gd name="connsiteY30" fmla="*/ 6630636 h 6857987"/>
              <a:gd name="connsiteX31" fmla="*/ 1434416 w 11571689"/>
              <a:gd name="connsiteY31" fmla="*/ 6630636 h 6857987"/>
              <a:gd name="connsiteX32" fmla="*/ 1434416 w 11571689"/>
              <a:gd name="connsiteY32" fmla="*/ 6646087 h 6857987"/>
              <a:gd name="connsiteX33" fmla="*/ 1442397 w 11571689"/>
              <a:gd name="connsiteY33" fmla="*/ 6646087 h 6857987"/>
              <a:gd name="connsiteX34" fmla="*/ 1442397 w 11571689"/>
              <a:gd name="connsiteY34" fmla="*/ 6610069 h 6857987"/>
              <a:gd name="connsiteX35" fmla="*/ 1434416 w 11571689"/>
              <a:gd name="connsiteY35" fmla="*/ 6610069 h 6857987"/>
              <a:gd name="connsiteX36" fmla="*/ 1434416 w 11571689"/>
              <a:gd name="connsiteY36" fmla="*/ 6624088 h 6857987"/>
              <a:gd name="connsiteX37" fmla="*/ 1421625 w 11571689"/>
              <a:gd name="connsiteY37" fmla="*/ 6624088 h 6857987"/>
              <a:gd name="connsiteX38" fmla="*/ 1421625 w 11571689"/>
              <a:gd name="connsiteY38" fmla="*/ 6610069 h 6857987"/>
              <a:gd name="connsiteX39" fmla="*/ 1381617 w 11571689"/>
              <a:gd name="connsiteY39" fmla="*/ 6610069 h 6857987"/>
              <a:gd name="connsiteX40" fmla="*/ 1381617 w 11571689"/>
              <a:gd name="connsiteY40" fmla="*/ 6616618 h 6857987"/>
              <a:gd name="connsiteX41" fmla="*/ 1391645 w 11571689"/>
              <a:gd name="connsiteY41" fmla="*/ 6616618 h 6857987"/>
              <a:gd name="connsiteX42" fmla="*/ 1391645 w 11571689"/>
              <a:gd name="connsiteY42" fmla="*/ 6646087 h 6857987"/>
              <a:gd name="connsiteX43" fmla="*/ 1399626 w 11571689"/>
              <a:gd name="connsiteY43" fmla="*/ 6646087 h 6857987"/>
              <a:gd name="connsiteX44" fmla="*/ 1399626 w 11571689"/>
              <a:gd name="connsiteY44" fmla="*/ 6616618 h 6857987"/>
              <a:gd name="connsiteX45" fmla="*/ 1409654 w 11571689"/>
              <a:gd name="connsiteY45" fmla="*/ 6616618 h 6857987"/>
              <a:gd name="connsiteX46" fmla="*/ 1409654 w 11571689"/>
              <a:gd name="connsiteY46" fmla="*/ 6610069 h 6857987"/>
              <a:gd name="connsiteX47" fmla="*/ 1361868 w 11571689"/>
              <a:gd name="connsiteY47" fmla="*/ 6610069 h 6857987"/>
              <a:gd name="connsiteX48" fmla="*/ 1361868 w 11571689"/>
              <a:gd name="connsiteY48" fmla="*/ 6646087 h 6857987"/>
              <a:gd name="connsiteX49" fmla="*/ 1384175 w 11571689"/>
              <a:gd name="connsiteY49" fmla="*/ 6646087 h 6857987"/>
              <a:gd name="connsiteX50" fmla="*/ 1384175 w 11571689"/>
              <a:gd name="connsiteY50" fmla="*/ 6639436 h 6857987"/>
              <a:gd name="connsiteX51" fmla="*/ 1369849 w 11571689"/>
              <a:gd name="connsiteY51" fmla="*/ 6639436 h 6857987"/>
              <a:gd name="connsiteX52" fmla="*/ 1369849 w 11571689"/>
              <a:gd name="connsiteY52" fmla="*/ 6610069 h 6857987"/>
              <a:gd name="connsiteX53" fmla="*/ 1334958 w 11571689"/>
              <a:gd name="connsiteY53" fmla="*/ 6610069 h 6857987"/>
              <a:gd name="connsiteX54" fmla="*/ 1324418 w 11571689"/>
              <a:gd name="connsiteY54" fmla="*/ 6646087 h 6857987"/>
              <a:gd name="connsiteX55" fmla="*/ 1332604 w 11571689"/>
              <a:gd name="connsiteY55" fmla="*/ 6646087 h 6857987"/>
              <a:gd name="connsiteX56" fmla="*/ 1334855 w 11571689"/>
              <a:gd name="connsiteY56" fmla="*/ 6637697 h 6857987"/>
              <a:gd name="connsiteX57" fmla="*/ 1347441 w 11571689"/>
              <a:gd name="connsiteY57" fmla="*/ 6637697 h 6857987"/>
              <a:gd name="connsiteX58" fmla="*/ 1349692 w 11571689"/>
              <a:gd name="connsiteY58" fmla="*/ 6646087 h 6857987"/>
              <a:gd name="connsiteX59" fmla="*/ 1357878 w 11571689"/>
              <a:gd name="connsiteY59" fmla="*/ 6646087 h 6857987"/>
              <a:gd name="connsiteX60" fmla="*/ 1347339 w 11571689"/>
              <a:gd name="connsiteY60" fmla="*/ 6610069 h 6857987"/>
              <a:gd name="connsiteX61" fmla="*/ 1298529 w 11571689"/>
              <a:gd name="connsiteY61" fmla="*/ 6610069 h 6857987"/>
              <a:gd name="connsiteX62" fmla="*/ 1298529 w 11571689"/>
              <a:gd name="connsiteY62" fmla="*/ 6646087 h 6857987"/>
              <a:gd name="connsiteX63" fmla="*/ 1321757 w 11571689"/>
              <a:gd name="connsiteY63" fmla="*/ 6646087 h 6857987"/>
              <a:gd name="connsiteX64" fmla="*/ 1321757 w 11571689"/>
              <a:gd name="connsiteY64" fmla="*/ 6639539 h 6857987"/>
              <a:gd name="connsiteX65" fmla="*/ 1306510 w 11571689"/>
              <a:gd name="connsiteY65" fmla="*/ 6639539 h 6857987"/>
              <a:gd name="connsiteX66" fmla="*/ 1306510 w 11571689"/>
              <a:gd name="connsiteY66" fmla="*/ 6630227 h 6857987"/>
              <a:gd name="connsiteX67" fmla="*/ 1320222 w 11571689"/>
              <a:gd name="connsiteY67" fmla="*/ 6630227 h 6857987"/>
              <a:gd name="connsiteX68" fmla="*/ 1320222 w 11571689"/>
              <a:gd name="connsiteY68" fmla="*/ 6623985 h 6857987"/>
              <a:gd name="connsiteX69" fmla="*/ 1306510 w 11571689"/>
              <a:gd name="connsiteY69" fmla="*/ 6623985 h 6857987"/>
              <a:gd name="connsiteX70" fmla="*/ 1306510 w 11571689"/>
              <a:gd name="connsiteY70" fmla="*/ 6616618 h 6857987"/>
              <a:gd name="connsiteX71" fmla="*/ 1321450 w 11571689"/>
              <a:gd name="connsiteY71" fmla="*/ 6616618 h 6857987"/>
              <a:gd name="connsiteX72" fmla="*/ 1321450 w 11571689"/>
              <a:gd name="connsiteY72" fmla="*/ 6610069 h 6857987"/>
              <a:gd name="connsiteX73" fmla="*/ 1263943 w 11571689"/>
              <a:gd name="connsiteY73" fmla="*/ 6610069 h 6857987"/>
              <a:gd name="connsiteX74" fmla="*/ 1263943 w 11571689"/>
              <a:gd name="connsiteY74" fmla="*/ 6646087 h 6857987"/>
              <a:gd name="connsiteX75" fmla="*/ 1271924 w 11571689"/>
              <a:gd name="connsiteY75" fmla="*/ 6646087 h 6857987"/>
              <a:gd name="connsiteX76" fmla="*/ 1271924 w 11571689"/>
              <a:gd name="connsiteY76" fmla="*/ 6630636 h 6857987"/>
              <a:gd name="connsiteX77" fmla="*/ 1284715 w 11571689"/>
              <a:gd name="connsiteY77" fmla="*/ 6630636 h 6857987"/>
              <a:gd name="connsiteX78" fmla="*/ 1284715 w 11571689"/>
              <a:gd name="connsiteY78" fmla="*/ 6646087 h 6857987"/>
              <a:gd name="connsiteX79" fmla="*/ 1292696 w 11571689"/>
              <a:gd name="connsiteY79" fmla="*/ 6646087 h 6857987"/>
              <a:gd name="connsiteX80" fmla="*/ 1292696 w 11571689"/>
              <a:gd name="connsiteY80" fmla="*/ 6610069 h 6857987"/>
              <a:gd name="connsiteX81" fmla="*/ 1284715 w 11571689"/>
              <a:gd name="connsiteY81" fmla="*/ 6610069 h 6857987"/>
              <a:gd name="connsiteX82" fmla="*/ 1284715 w 11571689"/>
              <a:gd name="connsiteY82" fmla="*/ 6624088 h 6857987"/>
              <a:gd name="connsiteX83" fmla="*/ 1271924 w 11571689"/>
              <a:gd name="connsiteY83" fmla="*/ 6624088 h 6857987"/>
              <a:gd name="connsiteX84" fmla="*/ 1271924 w 11571689"/>
              <a:gd name="connsiteY84" fmla="*/ 6610069 h 6857987"/>
              <a:gd name="connsiteX85" fmla="*/ 1224344 w 11571689"/>
              <a:gd name="connsiteY85" fmla="*/ 6610069 h 6857987"/>
              <a:gd name="connsiteX86" fmla="*/ 1224344 w 11571689"/>
              <a:gd name="connsiteY86" fmla="*/ 6646087 h 6857987"/>
              <a:gd name="connsiteX87" fmla="*/ 1247572 w 11571689"/>
              <a:gd name="connsiteY87" fmla="*/ 6646087 h 6857987"/>
              <a:gd name="connsiteX88" fmla="*/ 1247572 w 11571689"/>
              <a:gd name="connsiteY88" fmla="*/ 6639539 h 6857987"/>
              <a:gd name="connsiteX89" fmla="*/ 1232325 w 11571689"/>
              <a:gd name="connsiteY89" fmla="*/ 6639539 h 6857987"/>
              <a:gd name="connsiteX90" fmla="*/ 1232325 w 11571689"/>
              <a:gd name="connsiteY90" fmla="*/ 6630227 h 6857987"/>
              <a:gd name="connsiteX91" fmla="*/ 1246037 w 11571689"/>
              <a:gd name="connsiteY91" fmla="*/ 6630227 h 6857987"/>
              <a:gd name="connsiteX92" fmla="*/ 1246037 w 11571689"/>
              <a:gd name="connsiteY92" fmla="*/ 6623985 h 6857987"/>
              <a:gd name="connsiteX93" fmla="*/ 1232325 w 11571689"/>
              <a:gd name="connsiteY93" fmla="*/ 6623985 h 6857987"/>
              <a:gd name="connsiteX94" fmla="*/ 1232325 w 11571689"/>
              <a:gd name="connsiteY94" fmla="*/ 6616618 h 6857987"/>
              <a:gd name="connsiteX95" fmla="*/ 1247163 w 11571689"/>
              <a:gd name="connsiteY95" fmla="*/ 6616618 h 6857987"/>
              <a:gd name="connsiteX96" fmla="*/ 1247163 w 11571689"/>
              <a:gd name="connsiteY96" fmla="*/ 6610069 h 6857987"/>
              <a:gd name="connsiteX97" fmla="*/ 1188120 w 11571689"/>
              <a:gd name="connsiteY97" fmla="*/ 6610069 h 6857987"/>
              <a:gd name="connsiteX98" fmla="*/ 1188120 w 11571689"/>
              <a:gd name="connsiteY98" fmla="*/ 6646087 h 6857987"/>
              <a:gd name="connsiteX99" fmla="*/ 1195180 w 11571689"/>
              <a:gd name="connsiteY99" fmla="*/ 6646087 h 6857987"/>
              <a:gd name="connsiteX100" fmla="*/ 1195180 w 11571689"/>
              <a:gd name="connsiteY100" fmla="*/ 6621018 h 6857987"/>
              <a:gd name="connsiteX101" fmla="*/ 1207971 w 11571689"/>
              <a:gd name="connsiteY101" fmla="*/ 6646087 h 6857987"/>
              <a:gd name="connsiteX102" fmla="*/ 1217385 w 11571689"/>
              <a:gd name="connsiteY102" fmla="*/ 6646087 h 6857987"/>
              <a:gd name="connsiteX103" fmla="*/ 1217385 w 11571689"/>
              <a:gd name="connsiteY103" fmla="*/ 6610069 h 6857987"/>
              <a:gd name="connsiteX104" fmla="*/ 1210222 w 11571689"/>
              <a:gd name="connsiteY104" fmla="*/ 6610069 h 6857987"/>
              <a:gd name="connsiteX105" fmla="*/ 1210222 w 11571689"/>
              <a:gd name="connsiteY105" fmla="*/ 6634013 h 6857987"/>
              <a:gd name="connsiteX106" fmla="*/ 1196920 w 11571689"/>
              <a:gd name="connsiteY106" fmla="*/ 6610069 h 6857987"/>
              <a:gd name="connsiteX107" fmla="*/ 1093982 w 11571689"/>
              <a:gd name="connsiteY107" fmla="*/ 6610069 h 6857987"/>
              <a:gd name="connsiteX108" fmla="*/ 1093982 w 11571689"/>
              <a:gd name="connsiteY108" fmla="*/ 6616618 h 6857987"/>
              <a:gd name="connsiteX109" fmla="*/ 1104010 w 11571689"/>
              <a:gd name="connsiteY109" fmla="*/ 6616618 h 6857987"/>
              <a:gd name="connsiteX110" fmla="*/ 1104010 w 11571689"/>
              <a:gd name="connsiteY110" fmla="*/ 6646087 h 6857987"/>
              <a:gd name="connsiteX111" fmla="*/ 1111991 w 11571689"/>
              <a:gd name="connsiteY111" fmla="*/ 6646087 h 6857987"/>
              <a:gd name="connsiteX112" fmla="*/ 1111991 w 11571689"/>
              <a:gd name="connsiteY112" fmla="*/ 6616618 h 6857987"/>
              <a:gd name="connsiteX113" fmla="*/ 1122121 w 11571689"/>
              <a:gd name="connsiteY113" fmla="*/ 6616618 h 6857987"/>
              <a:gd name="connsiteX114" fmla="*/ 1122121 w 11571689"/>
              <a:gd name="connsiteY114" fmla="*/ 6610069 h 6857987"/>
              <a:gd name="connsiteX115" fmla="*/ 1068299 w 11571689"/>
              <a:gd name="connsiteY115" fmla="*/ 6610069 h 6857987"/>
              <a:gd name="connsiteX116" fmla="*/ 1068299 w 11571689"/>
              <a:gd name="connsiteY116" fmla="*/ 6646087 h 6857987"/>
              <a:gd name="connsiteX117" fmla="*/ 1091527 w 11571689"/>
              <a:gd name="connsiteY117" fmla="*/ 6646087 h 6857987"/>
              <a:gd name="connsiteX118" fmla="*/ 1091527 w 11571689"/>
              <a:gd name="connsiteY118" fmla="*/ 6639539 h 6857987"/>
              <a:gd name="connsiteX119" fmla="*/ 1076280 w 11571689"/>
              <a:gd name="connsiteY119" fmla="*/ 6639539 h 6857987"/>
              <a:gd name="connsiteX120" fmla="*/ 1076280 w 11571689"/>
              <a:gd name="connsiteY120" fmla="*/ 6630227 h 6857987"/>
              <a:gd name="connsiteX121" fmla="*/ 1089992 w 11571689"/>
              <a:gd name="connsiteY121" fmla="*/ 6630227 h 6857987"/>
              <a:gd name="connsiteX122" fmla="*/ 1089992 w 11571689"/>
              <a:gd name="connsiteY122" fmla="*/ 6623985 h 6857987"/>
              <a:gd name="connsiteX123" fmla="*/ 1076280 w 11571689"/>
              <a:gd name="connsiteY123" fmla="*/ 6623985 h 6857987"/>
              <a:gd name="connsiteX124" fmla="*/ 1076280 w 11571689"/>
              <a:gd name="connsiteY124" fmla="*/ 6616618 h 6857987"/>
              <a:gd name="connsiteX125" fmla="*/ 1091118 w 11571689"/>
              <a:gd name="connsiteY125" fmla="*/ 6616618 h 6857987"/>
              <a:gd name="connsiteX126" fmla="*/ 1091118 w 11571689"/>
              <a:gd name="connsiteY126" fmla="*/ 6610069 h 6857987"/>
              <a:gd name="connsiteX127" fmla="*/ 1032075 w 11571689"/>
              <a:gd name="connsiteY127" fmla="*/ 6610069 h 6857987"/>
              <a:gd name="connsiteX128" fmla="*/ 1032075 w 11571689"/>
              <a:gd name="connsiteY128" fmla="*/ 6646087 h 6857987"/>
              <a:gd name="connsiteX129" fmla="*/ 1039135 w 11571689"/>
              <a:gd name="connsiteY129" fmla="*/ 6646087 h 6857987"/>
              <a:gd name="connsiteX130" fmla="*/ 1039135 w 11571689"/>
              <a:gd name="connsiteY130" fmla="*/ 6621018 h 6857987"/>
              <a:gd name="connsiteX131" fmla="*/ 1051926 w 11571689"/>
              <a:gd name="connsiteY131" fmla="*/ 6646087 h 6857987"/>
              <a:gd name="connsiteX132" fmla="*/ 1061340 w 11571689"/>
              <a:gd name="connsiteY132" fmla="*/ 6646087 h 6857987"/>
              <a:gd name="connsiteX133" fmla="*/ 1061340 w 11571689"/>
              <a:gd name="connsiteY133" fmla="*/ 6610069 h 6857987"/>
              <a:gd name="connsiteX134" fmla="*/ 1054177 w 11571689"/>
              <a:gd name="connsiteY134" fmla="*/ 6610069 h 6857987"/>
              <a:gd name="connsiteX135" fmla="*/ 1054177 w 11571689"/>
              <a:gd name="connsiteY135" fmla="*/ 6634013 h 6857987"/>
              <a:gd name="connsiteX136" fmla="*/ 1040875 w 11571689"/>
              <a:gd name="connsiteY136" fmla="*/ 6610069 h 6857987"/>
              <a:gd name="connsiteX137" fmla="*/ 1005061 w 11571689"/>
              <a:gd name="connsiteY137" fmla="*/ 6610069 h 6857987"/>
              <a:gd name="connsiteX138" fmla="*/ 994522 w 11571689"/>
              <a:gd name="connsiteY138" fmla="*/ 6646087 h 6857987"/>
              <a:gd name="connsiteX139" fmla="*/ 1002708 w 11571689"/>
              <a:gd name="connsiteY139" fmla="*/ 6646087 h 6857987"/>
              <a:gd name="connsiteX140" fmla="*/ 1004959 w 11571689"/>
              <a:gd name="connsiteY140" fmla="*/ 6637697 h 6857987"/>
              <a:gd name="connsiteX141" fmla="*/ 1017545 w 11571689"/>
              <a:gd name="connsiteY141" fmla="*/ 6637697 h 6857987"/>
              <a:gd name="connsiteX142" fmla="*/ 1019796 w 11571689"/>
              <a:gd name="connsiteY142" fmla="*/ 6646087 h 6857987"/>
              <a:gd name="connsiteX143" fmla="*/ 1027982 w 11571689"/>
              <a:gd name="connsiteY143" fmla="*/ 6646087 h 6857987"/>
              <a:gd name="connsiteX144" fmla="*/ 1017443 w 11571689"/>
              <a:gd name="connsiteY144" fmla="*/ 6610069 h 6857987"/>
              <a:gd name="connsiteX145" fmla="*/ 970680 w 11571689"/>
              <a:gd name="connsiteY145" fmla="*/ 6610069 h 6857987"/>
              <a:gd name="connsiteX146" fmla="*/ 970680 w 11571689"/>
              <a:gd name="connsiteY146" fmla="*/ 6646087 h 6857987"/>
              <a:gd name="connsiteX147" fmla="*/ 992987 w 11571689"/>
              <a:gd name="connsiteY147" fmla="*/ 6646087 h 6857987"/>
              <a:gd name="connsiteX148" fmla="*/ 992987 w 11571689"/>
              <a:gd name="connsiteY148" fmla="*/ 6639436 h 6857987"/>
              <a:gd name="connsiteX149" fmla="*/ 978661 w 11571689"/>
              <a:gd name="connsiteY149" fmla="*/ 6639436 h 6857987"/>
              <a:gd name="connsiteX150" fmla="*/ 978661 w 11571689"/>
              <a:gd name="connsiteY150" fmla="*/ 6610069 h 6857987"/>
              <a:gd name="connsiteX151" fmla="*/ 939779 w 11571689"/>
              <a:gd name="connsiteY151" fmla="*/ 6610069 h 6857987"/>
              <a:gd name="connsiteX152" fmla="*/ 939779 w 11571689"/>
              <a:gd name="connsiteY152" fmla="*/ 6646087 h 6857987"/>
              <a:gd name="connsiteX153" fmla="*/ 947760 w 11571689"/>
              <a:gd name="connsiteY153" fmla="*/ 6646087 h 6857987"/>
              <a:gd name="connsiteX154" fmla="*/ 947760 w 11571689"/>
              <a:gd name="connsiteY154" fmla="*/ 6634627 h 6857987"/>
              <a:gd name="connsiteX155" fmla="*/ 952160 w 11571689"/>
              <a:gd name="connsiteY155" fmla="*/ 6634627 h 6857987"/>
              <a:gd name="connsiteX156" fmla="*/ 966588 w 11571689"/>
              <a:gd name="connsiteY156" fmla="*/ 6622348 h 6857987"/>
              <a:gd name="connsiteX157" fmla="*/ 952160 w 11571689"/>
              <a:gd name="connsiteY157" fmla="*/ 6610069 h 6857987"/>
              <a:gd name="connsiteX158" fmla="*/ 900179 w 11571689"/>
              <a:gd name="connsiteY158" fmla="*/ 6610069 h 6857987"/>
              <a:gd name="connsiteX159" fmla="*/ 900179 w 11571689"/>
              <a:gd name="connsiteY159" fmla="*/ 6646087 h 6857987"/>
              <a:gd name="connsiteX160" fmla="*/ 923407 w 11571689"/>
              <a:gd name="connsiteY160" fmla="*/ 6646087 h 6857987"/>
              <a:gd name="connsiteX161" fmla="*/ 923407 w 11571689"/>
              <a:gd name="connsiteY161" fmla="*/ 6639539 h 6857987"/>
              <a:gd name="connsiteX162" fmla="*/ 908058 w 11571689"/>
              <a:gd name="connsiteY162" fmla="*/ 6639539 h 6857987"/>
              <a:gd name="connsiteX163" fmla="*/ 908058 w 11571689"/>
              <a:gd name="connsiteY163" fmla="*/ 6630227 h 6857987"/>
              <a:gd name="connsiteX164" fmla="*/ 921872 w 11571689"/>
              <a:gd name="connsiteY164" fmla="*/ 6630227 h 6857987"/>
              <a:gd name="connsiteX165" fmla="*/ 921872 w 11571689"/>
              <a:gd name="connsiteY165" fmla="*/ 6623985 h 6857987"/>
              <a:gd name="connsiteX166" fmla="*/ 908058 w 11571689"/>
              <a:gd name="connsiteY166" fmla="*/ 6623985 h 6857987"/>
              <a:gd name="connsiteX167" fmla="*/ 908058 w 11571689"/>
              <a:gd name="connsiteY167" fmla="*/ 6616618 h 6857987"/>
              <a:gd name="connsiteX168" fmla="*/ 922998 w 11571689"/>
              <a:gd name="connsiteY168" fmla="*/ 6616618 h 6857987"/>
              <a:gd name="connsiteX169" fmla="*/ 922998 w 11571689"/>
              <a:gd name="connsiteY169" fmla="*/ 6610069 h 6857987"/>
              <a:gd name="connsiteX170" fmla="*/ 863956 w 11571689"/>
              <a:gd name="connsiteY170" fmla="*/ 6610069 h 6857987"/>
              <a:gd name="connsiteX171" fmla="*/ 863956 w 11571689"/>
              <a:gd name="connsiteY171" fmla="*/ 6646087 h 6857987"/>
              <a:gd name="connsiteX172" fmla="*/ 871016 w 11571689"/>
              <a:gd name="connsiteY172" fmla="*/ 6646087 h 6857987"/>
              <a:gd name="connsiteX173" fmla="*/ 871016 w 11571689"/>
              <a:gd name="connsiteY173" fmla="*/ 6621018 h 6857987"/>
              <a:gd name="connsiteX174" fmla="*/ 883807 w 11571689"/>
              <a:gd name="connsiteY174" fmla="*/ 6646087 h 6857987"/>
              <a:gd name="connsiteX175" fmla="*/ 893221 w 11571689"/>
              <a:gd name="connsiteY175" fmla="*/ 6646087 h 6857987"/>
              <a:gd name="connsiteX176" fmla="*/ 893221 w 11571689"/>
              <a:gd name="connsiteY176" fmla="*/ 6610069 h 6857987"/>
              <a:gd name="connsiteX177" fmla="*/ 886058 w 11571689"/>
              <a:gd name="connsiteY177" fmla="*/ 6610069 h 6857987"/>
              <a:gd name="connsiteX178" fmla="*/ 886058 w 11571689"/>
              <a:gd name="connsiteY178" fmla="*/ 6634013 h 6857987"/>
              <a:gd name="connsiteX179" fmla="*/ 872756 w 11571689"/>
              <a:gd name="connsiteY179" fmla="*/ 6610069 h 6857987"/>
              <a:gd name="connsiteX180" fmla="*/ 1165915 w 11571689"/>
              <a:gd name="connsiteY180" fmla="*/ 6609557 h 6857987"/>
              <a:gd name="connsiteX181" fmla="*/ 1149134 w 11571689"/>
              <a:gd name="connsiteY181" fmla="*/ 6628078 h 6857987"/>
              <a:gd name="connsiteX182" fmla="*/ 1165915 w 11571689"/>
              <a:gd name="connsiteY182" fmla="*/ 6646599 h 6857987"/>
              <a:gd name="connsiteX183" fmla="*/ 1182697 w 11571689"/>
              <a:gd name="connsiteY183" fmla="*/ 6628078 h 6857987"/>
              <a:gd name="connsiteX184" fmla="*/ 1165915 w 11571689"/>
              <a:gd name="connsiteY184" fmla="*/ 6609557 h 6857987"/>
              <a:gd name="connsiteX185" fmla="*/ 842774 w 11571689"/>
              <a:gd name="connsiteY185" fmla="*/ 6609557 h 6857987"/>
              <a:gd name="connsiteX186" fmla="*/ 825993 w 11571689"/>
              <a:gd name="connsiteY186" fmla="*/ 6628078 h 6857987"/>
              <a:gd name="connsiteX187" fmla="*/ 842774 w 11571689"/>
              <a:gd name="connsiteY187" fmla="*/ 6646599 h 6857987"/>
              <a:gd name="connsiteX188" fmla="*/ 859556 w 11571689"/>
              <a:gd name="connsiteY188" fmla="*/ 6628078 h 6857987"/>
              <a:gd name="connsiteX189" fmla="*/ 842774 w 11571689"/>
              <a:gd name="connsiteY189" fmla="*/ 6609557 h 6857987"/>
              <a:gd name="connsiteX190" fmla="*/ 574785 w 11571689"/>
              <a:gd name="connsiteY190" fmla="*/ 6579269 h 6857987"/>
              <a:gd name="connsiteX191" fmla="*/ 614487 w 11571689"/>
              <a:gd name="connsiteY191" fmla="*/ 6640562 h 6857987"/>
              <a:gd name="connsiteX192" fmla="*/ 614589 w 11571689"/>
              <a:gd name="connsiteY192" fmla="*/ 6640664 h 6857987"/>
              <a:gd name="connsiteX193" fmla="*/ 620115 w 11571689"/>
              <a:gd name="connsiteY193" fmla="*/ 6628897 h 6857987"/>
              <a:gd name="connsiteX194" fmla="*/ 616124 w 11571689"/>
              <a:gd name="connsiteY194" fmla="*/ 6618971 h 6857987"/>
              <a:gd name="connsiteX195" fmla="*/ 614896 w 11571689"/>
              <a:gd name="connsiteY195" fmla="*/ 6623064 h 6857987"/>
              <a:gd name="connsiteX196" fmla="*/ 613566 w 11571689"/>
              <a:gd name="connsiteY196" fmla="*/ 6623167 h 6857987"/>
              <a:gd name="connsiteX197" fmla="*/ 574989 w 11571689"/>
              <a:gd name="connsiteY197" fmla="*/ 6579679 h 6857987"/>
              <a:gd name="connsiteX198" fmla="*/ 574785 w 11571689"/>
              <a:gd name="connsiteY198" fmla="*/ 6579269 h 6857987"/>
              <a:gd name="connsiteX199" fmla="*/ 688059 w 11571689"/>
              <a:gd name="connsiteY199" fmla="*/ 6538953 h 6857987"/>
              <a:gd name="connsiteX200" fmla="*/ 686831 w 11571689"/>
              <a:gd name="connsiteY200" fmla="*/ 6539977 h 6857987"/>
              <a:gd name="connsiteX201" fmla="*/ 684989 w 11571689"/>
              <a:gd name="connsiteY201" fmla="*/ 6540897 h 6857987"/>
              <a:gd name="connsiteX202" fmla="*/ 681305 w 11571689"/>
              <a:gd name="connsiteY202" fmla="*/ 6546014 h 6857987"/>
              <a:gd name="connsiteX203" fmla="*/ 679771 w 11571689"/>
              <a:gd name="connsiteY203" fmla="*/ 6551232 h 6857987"/>
              <a:gd name="connsiteX204" fmla="*/ 680691 w 11571689"/>
              <a:gd name="connsiteY204" fmla="*/ 6551437 h 6857987"/>
              <a:gd name="connsiteX205" fmla="*/ 684478 w 11571689"/>
              <a:gd name="connsiteY205" fmla="*/ 6550618 h 6857987"/>
              <a:gd name="connsiteX206" fmla="*/ 687854 w 11571689"/>
              <a:gd name="connsiteY206" fmla="*/ 6549186 h 6857987"/>
              <a:gd name="connsiteX207" fmla="*/ 690412 w 11571689"/>
              <a:gd name="connsiteY207" fmla="*/ 6547549 h 6857987"/>
              <a:gd name="connsiteX208" fmla="*/ 690310 w 11571689"/>
              <a:gd name="connsiteY208" fmla="*/ 6547037 h 6857987"/>
              <a:gd name="connsiteX209" fmla="*/ 689491 w 11571689"/>
              <a:gd name="connsiteY209" fmla="*/ 6546832 h 6857987"/>
              <a:gd name="connsiteX210" fmla="*/ 689082 w 11571689"/>
              <a:gd name="connsiteY210" fmla="*/ 6546423 h 6857987"/>
              <a:gd name="connsiteX211" fmla="*/ 688468 w 11571689"/>
              <a:gd name="connsiteY211" fmla="*/ 6544172 h 6857987"/>
              <a:gd name="connsiteX212" fmla="*/ 687138 w 11571689"/>
              <a:gd name="connsiteY212" fmla="*/ 6542432 h 6857987"/>
              <a:gd name="connsiteX213" fmla="*/ 687138 w 11571689"/>
              <a:gd name="connsiteY213" fmla="*/ 6542023 h 6857987"/>
              <a:gd name="connsiteX214" fmla="*/ 688264 w 11571689"/>
              <a:gd name="connsiteY214" fmla="*/ 6539670 h 6857987"/>
              <a:gd name="connsiteX215" fmla="*/ 688366 w 11571689"/>
              <a:gd name="connsiteY215" fmla="*/ 6538953 h 6857987"/>
              <a:gd name="connsiteX216" fmla="*/ 688059 w 11571689"/>
              <a:gd name="connsiteY216" fmla="*/ 6538953 h 6857987"/>
              <a:gd name="connsiteX217" fmla="*/ 685910 w 11571689"/>
              <a:gd name="connsiteY217" fmla="*/ 6530256 h 6857987"/>
              <a:gd name="connsiteX218" fmla="*/ 683454 w 11571689"/>
              <a:gd name="connsiteY218" fmla="*/ 6531177 h 6857987"/>
              <a:gd name="connsiteX219" fmla="*/ 675985 w 11571689"/>
              <a:gd name="connsiteY219" fmla="*/ 6537930 h 6857987"/>
              <a:gd name="connsiteX220" fmla="*/ 672710 w 11571689"/>
              <a:gd name="connsiteY220" fmla="*/ 6545604 h 6857987"/>
              <a:gd name="connsiteX221" fmla="*/ 672198 w 11571689"/>
              <a:gd name="connsiteY221" fmla="*/ 6549493 h 6857987"/>
              <a:gd name="connsiteX222" fmla="*/ 672812 w 11571689"/>
              <a:gd name="connsiteY222" fmla="*/ 6549595 h 6857987"/>
              <a:gd name="connsiteX223" fmla="*/ 673733 w 11571689"/>
              <a:gd name="connsiteY223" fmla="*/ 6547651 h 6857987"/>
              <a:gd name="connsiteX224" fmla="*/ 677417 w 11571689"/>
              <a:gd name="connsiteY224" fmla="*/ 6541511 h 6857987"/>
              <a:gd name="connsiteX225" fmla="*/ 684580 w 11571689"/>
              <a:gd name="connsiteY225" fmla="*/ 6534656 h 6857987"/>
              <a:gd name="connsiteX226" fmla="*/ 687854 w 11571689"/>
              <a:gd name="connsiteY226" fmla="*/ 6534860 h 6857987"/>
              <a:gd name="connsiteX227" fmla="*/ 688571 w 11571689"/>
              <a:gd name="connsiteY227" fmla="*/ 6534553 h 6857987"/>
              <a:gd name="connsiteX228" fmla="*/ 688468 w 11571689"/>
              <a:gd name="connsiteY228" fmla="*/ 6532404 h 6857987"/>
              <a:gd name="connsiteX229" fmla="*/ 685910 w 11571689"/>
              <a:gd name="connsiteY229" fmla="*/ 6530256 h 6857987"/>
              <a:gd name="connsiteX230" fmla="*/ 1312138 w 11571689"/>
              <a:gd name="connsiteY230" fmla="*/ 6518056 h 6857987"/>
              <a:gd name="connsiteX231" fmla="*/ 1312240 w 11571689"/>
              <a:gd name="connsiteY231" fmla="*/ 6518181 h 6857987"/>
              <a:gd name="connsiteX232" fmla="*/ 1312138 w 11571689"/>
              <a:gd name="connsiteY232" fmla="*/ 6518181 h 6857987"/>
              <a:gd name="connsiteX233" fmla="*/ 970575 w 11571689"/>
              <a:gd name="connsiteY233" fmla="*/ 6484720 h 6857987"/>
              <a:gd name="connsiteX234" fmla="*/ 990835 w 11571689"/>
              <a:gd name="connsiteY234" fmla="*/ 6529948 h 6857987"/>
              <a:gd name="connsiteX235" fmla="*/ 950417 w 11571689"/>
              <a:gd name="connsiteY235" fmla="*/ 6529948 h 6857987"/>
              <a:gd name="connsiteX236" fmla="*/ 970575 w 11571689"/>
              <a:gd name="connsiteY236" fmla="*/ 6484720 h 6857987"/>
              <a:gd name="connsiteX237" fmla="*/ 1181775 w 11571689"/>
              <a:gd name="connsiteY237" fmla="*/ 6482879 h 6857987"/>
              <a:gd name="connsiteX238" fmla="*/ 1214826 w 11571689"/>
              <a:gd name="connsiteY238" fmla="*/ 6519409 h 6857987"/>
              <a:gd name="connsiteX239" fmla="*/ 1181775 w 11571689"/>
              <a:gd name="connsiteY239" fmla="*/ 6556143 h 6857987"/>
              <a:gd name="connsiteX240" fmla="*/ 1148622 w 11571689"/>
              <a:gd name="connsiteY240" fmla="*/ 6519409 h 6857987"/>
              <a:gd name="connsiteX241" fmla="*/ 1181775 w 11571689"/>
              <a:gd name="connsiteY241" fmla="*/ 6482879 h 6857987"/>
              <a:gd name="connsiteX242" fmla="*/ 730524 w 11571689"/>
              <a:gd name="connsiteY242" fmla="*/ 6482777 h 6857987"/>
              <a:gd name="connsiteX243" fmla="*/ 743519 w 11571689"/>
              <a:gd name="connsiteY243" fmla="*/ 6491372 h 6857987"/>
              <a:gd name="connsiteX244" fmla="*/ 744440 w 11571689"/>
              <a:gd name="connsiteY244" fmla="*/ 6491270 h 6857987"/>
              <a:gd name="connsiteX245" fmla="*/ 750477 w 11571689"/>
              <a:gd name="connsiteY245" fmla="*/ 6484107 h 6857987"/>
              <a:gd name="connsiteX246" fmla="*/ 750887 w 11571689"/>
              <a:gd name="connsiteY246" fmla="*/ 6484209 h 6857987"/>
              <a:gd name="connsiteX247" fmla="*/ 751501 w 11571689"/>
              <a:gd name="connsiteY247" fmla="*/ 6498228 h 6857987"/>
              <a:gd name="connsiteX248" fmla="*/ 751808 w 11571689"/>
              <a:gd name="connsiteY248" fmla="*/ 6498944 h 6857987"/>
              <a:gd name="connsiteX249" fmla="*/ 762654 w 11571689"/>
              <a:gd name="connsiteY249" fmla="*/ 6512963 h 6857987"/>
              <a:gd name="connsiteX250" fmla="*/ 762449 w 11571689"/>
              <a:gd name="connsiteY250" fmla="*/ 6513372 h 6857987"/>
              <a:gd name="connsiteX251" fmla="*/ 749556 w 11571689"/>
              <a:gd name="connsiteY251" fmla="*/ 6509791 h 6857987"/>
              <a:gd name="connsiteX252" fmla="*/ 748942 w 11571689"/>
              <a:gd name="connsiteY252" fmla="*/ 6510200 h 6857987"/>
              <a:gd name="connsiteX253" fmla="*/ 742087 w 11571689"/>
              <a:gd name="connsiteY253" fmla="*/ 6525651 h 6857987"/>
              <a:gd name="connsiteX254" fmla="*/ 741882 w 11571689"/>
              <a:gd name="connsiteY254" fmla="*/ 6525753 h 6857987"/>
              <a:gd name="connsiteX255" fmla="*/ 741677 w 11571689"/>
              <a:gd name="connsiteY255" fmla="*/ 6525549 h 6857987"/>
              <a:gd name="connsiteX256" fmla="*/ 739119 w 11571689"/>
              <a:gd name="connsiteY256" fmla="*/ 6508665 h 6857987"/>
              <a:gd name="connsiteX257" fmla="*/ 738403 w 11571689"/>
              <a:gd name="connsiteY257" fmla="*/ 6508051 h 6857987"/>
              <a:gd name="connsiteX258" fmla="*/ 724282 w 11571689"/>
              <a:gd name="connsiteY258" fmla="*/ 6507335 h 6857987"/>
              <a:gd name="connsiteX259" fmla="*/ 724180 w 11571689"/>
              <a:gd name="connsiteY259" fmla="*/ 6506926 h 6857987"/>
              <a:gd name="connsiteX260" fmla="*/ 736254 w 11571689"/>
              <a:gd name="connsiteY260" fmla="*/ 6498637 h 6857987"/>
              <a:gd name="connsiteX261" fmla="*/ 736459 w 11571689"/>
              <a:gd name="connsiteY261" fmla="*/ 6497921 h 6857987"/>
              <a:gd name="connsiteX262" fmla="*/ 730217 w 11571689"/>
              <a:gd name="connsiteY262" fmla="*/ 6483084 h 6857987"/>
              <a:gd name="connsiteX263" fmla="*/ 730524 w 11571689"/>
              <a:gd name="connsiteY263" fmla="*/ 6482777 h 6857987"/>
              <a:gd name="connsiteX264" fmla="*/ 860065 w 11571689"/>
              <a:gd name="connsiteY264" fmla="*/ 6482674 h 6857987"/>
              <a:gd name="connsiteX265" fmla="*/ 900279 w 11571689"/>
              <a:gd name="connsiteY265" fmla="*/ 6519511 h 6857987"/>
              <a:gd name="connsiteX266" fmla="*/ 858018 w 11571689"/>
              <a:gd name="connsiteY266" fmla="*/ 6556757 h 6857987"/>
              <a:gd name="connsiteX267" fmla="*/ 851163 w 11571689"/>
              <a:gd name="connsiteY267" fmla="*/ 6556348 h 6857987"/>
              <a:gd name="connsiteX268" fmla="*/ 851163 w 11571689"/>
              <a:gd name="connsiteY268" fmla="*/ 6482981 h 6857987"/>
              <a:gd name="connsiteX269" fmla="*/ 860065 w 11571689"/>
              <a:gd name="connsiteY269" fmla="*/ 6482674 h 6857987"/>
              <a:gd name="connsiteX270" fmla="*/ 1393691 w 11571689"/>
              <a:gd name="connsiteY270" fmla="*/ 6482367 h 6857987"/>
              <a:gd name="connsiteX271" fmla="*/ 1411701 w 11571689"/>
              <a:gd name="connsiteY271" fmla="*/ 6489120 h 6857987"/>
              <a:gd name="connsiteX272" fmla="*/ 1419989 w 11571689"/>
              <a:gd name="connsiteY272" fmla="*/ 6507334 h 6857987"/>
              <a:gd name="connsiteX273" fmla="*/ 1420091 w 11571689"/>
              <a:gd name="connsiteY273" fmla="*/ 6509790 h 6857987"/>
              <a:gd name="connsiteX274" fmla="*/ 1417532 w 11571689"/>
              <a:gd name="connsiteY274" fmla="*/ 6509790 h 6857987"/>
              <a:gd name="connsiteX275" fmla="*/ 1368518 w 11571689"/>
              <a:gd name="connsiteY275" fmla="*/ 6509790 h 6857987"/>
              <a:gd name="connsiteX276" fmla="*/ 1365450 w 11571689"/>
              <a:gd name="connsiteY276" fmla="*/ 6509790 h 6857987"/>
              <a:gd name="connsiteX277" fmla="*/ 1366063 w 11571689"/>
              <a:gd name="connsiteY277" fmla="*/ 6507129 h 6857987"/>
              <a:gd name="connsiteX278" fmla="*/ 1393691 w 11571689"/>
              <a:gd name="connsiteY278" fmla="*/ 6482367 h 6857987"/>
              <a:gd name="connsiteX279" fmla="*/ 1242352 w 11571689"/>
              <a:gd name="connsiteY279" fmla="*/ 6465381 h 6857987"/>
              <a:gd name="connsiteX280" fmla="*/ 1242352 w 11571689"/>
              <a:gd name="connsiteY280" fmla="*/ 6573743 h 6857987"/>
              <a:gd name="connsiteX281" fmla="*/ 1265887 w 11571689"/>
              <a:gd name="connsiteY281" fmla="*/ 6573743 h 6857987"/>
              <a:gd name="connsiteX282" fmla="*/ 1265887 w 11571689"/>
              <a:gd name="connsiteY282" fmla="*/ 6499558 h 6857987"/>
              <a:gd name="connsiteX283" fmla="*/ 1314491 w 11571689"/>
              <a:gd name="connsiteY283" fmla="*/ 6573743 h 6857987"/>
              <a:gd name="connsiteX284" fmla="*/ 1314798 w 11571689"/>
              <a:gd name="connsiteY284" fmla="*/ 6573743 h 6857987"/>
              <a:gd name="connsiteX285" fmla="*/ 1335673 w 11571689"/>
              <a:gd name="connsiteY285" fmla="*/ 6573743 h 6857987"/>
              <a:gd name="connsiteX286" fmla="*/ 1335673 w 11571689"/>
              <a:gd name="connsiteY286" fmla="*/ 6465381 h 6857987"/>
              <a:gd name="connsiteX287" fmla="*/ 1312138 w 11571689"/>
              <a:gd name="connsiteY287" fmla="*/ 6465381 h 6857987"/>
              <a:gd name="connsiteX288" fmla="*/ 1312138 w 11571689"/>
              <a:gd name="connsiteY288" fmla="*/ 6518056 h 6857987"/>
              <a:gd name="connsiteX289" fmla="*/ 1287887 w 11571689"/>
              <a:gd name="connsiteY289" fmla="*/ 6488199 h 6857987"/>
              <a:gd name="connsiteX290" fmla="*/ 1262101 w 11571689"/>
              <a:gd name="connsiteY290" fmla="*/ 6465381 h 6857987"/>
              <a:gd name="connsiteX291" fmla="*/ 1027877 w 11571689"/>
              <a:gd name="connsiteY291" fmla="*/ 6465381 h 6857987"/>
              <a:gd name="connsiteX292" fmla="*/ 1027877 w 11571689"/>
              <a:gd name="connsiteY292" fmla="*/ 6573743 h 6857987"/>
              <a:gd name="connsiteX293" fmla="*/ 1051412 w 11571689"/>
              <a:gd name="connsiteY293" fmla="*/ 6573743 h 6857987"/>
              <a:gd name="connsiteX294" fmla="*/ 1051412 w 11571689"/>
              <a:gd name="connsiteY294" fmla="*/ 6499558 h 6857987"/>
              <a:gd name="connsiteX295" fmla="*/ 1100119 w 11571689"/>
              <a:gd name="connsiteY295" fmla="*/ 6573743 h 6857987"/>
              <a:gd name="connsiteX296" fmla="*/ 1100221 w 11571689"/>
              <a:gd name="connsiteY296" fmla="*/ 6573743 h 6857987"/>
              <a:gd name="connsiteX297" fmla="*/ 1120993 w 11571689"/>
              <a:gd name="connsiteY297" fmla="*/ 6573743 h 6857987"/>
              <a:gd name="connsiteX298" fmla="*/ 1120993 w 11571689"/>
              <a:gd name="connsiteY298" fmla="*/ 6465381 h 6857987"/>
              <a:gd name="connsiteX299" fmla="*/ 1097663 w 11571689"/>
              <a:gd name="connsiteY299" fmla="*/ 6465381 h 6857987"/>
              <a:gd name="connsiteX300" fmla="*/ 1097663 w 11571689"/>
              <a:gd name="connsiteY300" fmla="*/ 6518181 h 6857987"/>
              <a:gd name="connsiteX301" fmla="*/ 1073412 w 11571689"/>
              <a:gd name="connsiteY301" fmla="*/ 6488199 h 6857987"/>
              <a:gd name="connsiteX302" fmla="*/ 1047523 w 11571689"/>
              <a:gd name="connsiteY302" fmla="*/ 6465381 h 6857987"/>
              <a:gd name="connsiteX303" fmla="*/ 959830 w 11571689"/>
              <a:gd name="connsiteY303" fmla="*/ 6465381 h 6857987"/>
              <a:gd name="connsiteX304" fmla="*/ 918798 w 11571689"/>
              <a:gd name="connsiteY304" fmla="*/ 6573743 h 6857987"/>
              <a:gd name="connsiteX305" fmla="*/ 942435 w 11571689"/>
              <a:gd name="connsiteY305" fmla="*/ 6573743 h 6857987"/>
              <a:gd name="connsiteX306" fmla="*/ 945505 w 11571689"/>
              <a:gd name="connsiteY306" fmla="*/ 6550004 h 6857987"/>
              <a:gd name="connsiteX307" fmla="*/ 995542 w 11571689"/>
              <a:gd name="connsiteY307" fmla="*/ 6550004 h 6857987"/>
              <a:gd name="connsiteX308" fmla="*/ 998714 w 11571689"/>
              <a:gd name="connsiteY308" fmla="*/ 6573743 h 6857987"/>
              <a:gd name="connsiteX309" fmla="*/ 1023272 w 11571689"/>
              <a:gd name="connsiteY309" fmla="*/ 6573743 h 6857987"/>
              <a:gd name="connsiteX310" fmla="*/ 982547 w 11571689"/>
              <a:gd name="connsiteY310" fmla="*/ 6465381 h 6857987"/>
              <a:gd name="connsiteX311" fmla="*/ 1393282 w 11571689"/>
              <a:gd name="connsiteY311" fmla="*/ 6462004 h 6857987"/>
              <a:gd name="connsiteX312" fmla="*/ 1358287 w 11571689"/>
              <a:gd name="connsiteY312" fmla="*/ 6476023 h 6857987"/>
              <a:gd name="connsiteX313" fmla="*/ 1341914 w 11571689"/>
              <a:gd name="connsiteY313" fmla="*/ 6519408 h 6857987"/>
              <a:gd name="connsiteX314" fmla="*/ 1357161 w 11571689"/>
              <a:gd name="connsiteY314" fmla="*/ 6564738 h 6857987"/>
              <a:gd name="connsiteX315" fmla="*/ 1394715 w 11571689"/>
              <a:gd name="connsiteY315" fmla="*/ 6577938 h 6857987"/>
              <a:gd name="connsiteX316" fmla="*/ 1440044 w 11571689"/>
              <a:gd name="connsiteY316" fmla="*/ 6553073 h 6857987"/>
              <a:gd name="connsiteX317" fmla="*/ 1417635 w 11571689"/>
              <a:gd name="connsiteY317" fmla="*/ 6547855 h 6857987"/>
              <a:gd name="connsiteX318" fmla="*/ 1393180 w 11571689"/>
              <a:gd name="connsiteY318" fmla="*/ 6556655 h 6857987"/>
              <a:gd name="connsiteX319" fmla="*/ 1365347 w 11571689"/>
              <a:gd name="connsiteY319" fmla="*/ 6528208 h 6857987"/>
              <a:gd name="connsiteX320" fmla="*/ 1441375 w 11571689"/>
              <a:gd name="connsiteY320" fmla="*/ 6528208 h 6857987"/>
              <a:gd name="connsiteX321" fmla="*/ 1442397 w 11571689"/>
              <a:gd name="connsiteY321" fmla="*/ 6515622 h 6857987"/>
              <a:gd name="connsiteX322" fmla="*/ 1431245 w 11571689"/>
              <a:gd name="connsiteY322" fmla="*/ 6478581 h 6857987"/>
              <a:gd name="connsiteX323" fmla="*/ 1393282 w 11571689"/>
              <a:gd name="connsiteY323" fmla="*/ 6462004 h 6857987"/>
              <a:gd name="connsiteX324" fmla="*/ 858223 w 11571689"/>
              <a:gd name="connsiteY324" fmla="*/ 6462004 h 6857987"/>
              <a:gd name="connsiteX325" fmla="*/ 826093 w 11571689"/>
              <a:gd name="connsiteY325" fmla="*/ 6464562 h 6857987"/>
              <a:gd name="connsiteX326" fmla="*/ 828037 w 11571689"/>
              <a:gd name="connsiteY326" fmla="*/ 6519511 h 6857987"/>
              <a:gd name="connsiteX327" fmla="*/ 826707 w 11571689"/>
              <a:gd name="connsiteY327" fmla="*/ 6574868 h 6857987"/>
              <a:gd name="connsiteX328" fmla="*/ 854437 w 11571689"/>
              <a:gd name="connsiteY328" fmla="*/ 6577631 h 6857987"/>
              <a:gd name="connsiteX329" fmla="*/ 922893 w 11571689"/>
              <a:gd name="connsiteY329" fmla="*/ 6517771 h 6857987"/>
              <a:gd name="connsiteX330" fmla="*/ 858223 w 11571689"/>
              <a:gd name="connsiteY330" fmla="*/ 6462004 h 6857987"/>
              <a:gd name="connsiteX331" fmla="*/ 1181775 w 11571689"/>
              <a:gd name="connsiteY331" fmla="*/ 6461595 h 6857987"/>
              <a:gd name="connsiteX332" fmla="*/ 1126929 w 11571689"/>
              <a:gd name="connsiteY332" fmla="*/ 6519409 h 6857987"/>
              <a:gd name="connsiteX333" fmla="*/ 1181775 w 11571689"/>
              <a:gd name="connsiteY333" fmla="*/ 6577631 h 6857987"/>
              <a:gd name="connsiteX334" fmla="*/ 1236622 w 11571689"/>
              <a:gd name="connsiteY334" fmla="*/ 6519409 h 6857987"/>
              <a:gd name="connsiteX335" fmla="*/ 1181775 w 11571689"/>
              <a:gd name="connsiteY335" fmla="*/ 6461595 h 6857987"/>
              <a:gd name="connsiteX336" fmla="*/ 680896 w 11571689"/>
              <a:gd name="connsiteY336" fmla="*/ 6445326 h 6857987"/>
              <a:gd name="connsiteX337" fmla="*/ 572329 w 11571689"/>
              <a:gd name="connsiteY337" fmla="*/ 6546935 h 6857987"/>
              <a:gd name="connsiteX338" fmla="*/ 579901 w 11571689"/>
              <a:gd name="connsiteY338" fmla="*/ 6537828 h 6857987"/>
              <a:gd name="connsiteX339" fmla="*/ 581231 w 11571689"/>
              <a:gd name="connsiteY339" fmla="*/ 6536191 h 6857987"/>
              <a:gd name="connsiteX340" fmla="*/ 601389 w 11571689"/>
              <a:gd name="connsiteY340" fmla="*/ 6504265 h 6857987"/>
              <a:gd name="connsiteX341" fmla="*/ 639454 w 11571689"/>
              <a:gd name="connsiteY341" fmla="*/ 6489940 h 6857987"/>
              <a:gd name="connsiteX342" fmla="*/ 638943 w 11571689"/>
              <a:gd name="connsiteY342" fmla="*/ 6492702 h 6857987"/>
              <a:gd name="connsiteX343" fmla="*/ 635259 w 11571689"/>
              <a:gd name="connsiteY343" fmla="*/ 6497000 h 6857987"/>
              <a:gd name="connsiteX344" fmla="*/ 636078 w 11571689"/>
              <a:gd name="connsiteY344" fmla="*/ 6497819 h 6857987"/>
              <a:gd name="connsiteX345" fmla="*/ 644878 w 11571689"/>
              <a:gd name="connsiteY345" fmla="*/ 6495670 h 6857987"/>
              <a:gd name="connsiteX346" fmla="*/ 654701 w 11571689"/>
              <a:gd name="connsiteY346" fmla="*/ 6495056 h 6857987"/>
              <a:gd name="connsiteX347" fmla="*/ 657668 w 11571689"/>
              <a:gd name="connsiteY347" fmla="*/ 6496284 h 6857987"/>
              <a:gd name="connsiteX348" fmla="*/ 655519 w 11571689"/>
              <a:gd name="connsiteY348" fmla="*/ 6498023 h 6857987"/>
              <a:gd name="connsiteX349" fmla="*/ 653780 w 11571689"/>
              <a:gd name="connsiteY349" fmla="*/ 6499661 h 6857987"/>
              <a:gd name="connsiteX350" fmla="*/ 653678 w 11571689"/>
              <a:gd name="connsiteY350" fmla="*/ 6500274 h 6857987"/>
              <a:gd name="connsiteX351" fmla="*/ 654803 w 11571689"/>
              <a:gd name="connsiteY351" fmla="*/ 6500172 h 6857987"/>
              <a:gd name="connsiteX352" fmla="*/ 669640 w 11571689"/>
              <a:gd name="connsiteY352" fmla="*/ 6501605 h 6857987"/>
              <a:gd name="connsiteX353" fmla="*/ 684682 w 11571689"/>
              <a:gd name="connsiteY353" fmla="*/ 6509586 h 6857987"/>
              <a:gd name="connsiteX354" fmla="*/ 687138 w 11571689"/>
              <a:gd name="connsiteY354" fmla="*/ 6512451 h 6857987"/>
              <a:gd name="connsiteX355" fmla="*/ 685808 w 11571689"/>
              <a:gd name="connsiteY355" fmla="*/ 6513781 h 6857987"/>
              <a:gd name="connsiteX356" fmla="*/ 682738 w 11571689"/>
              <a:gd name="connsiteY356" fmla="*/ 6514395 h 6857987"/>
              <a:gd name="connsiteX357" fmla="*/ 683045 w 11571689"/>
              <a:gd name="connsiteY357" fmla="*/ 6515316 h 6857987"/>
              <a:gd name="connsiteX358" fmla="*/ 692254 w 11571689"/>
              <a:gd name="connsiteY358" fmla="*/ 6533018 h 6857987"/>
              <a:gd name="connsiteX359" fmla="*/ 703510 w 11571689"/>
              <a:gd name="connsiteY359" fmla="*/ 6548367 h 6857987"/>
              <a:gd name="connsiteX360" fmla="*/ 714868 w 11571689"/>
              <a:gd name="connsiteY360" fmla="*/ 6551642 h 6857987"/>
              <a:gd name="connsiteX361" fmla="*/ 714868 w 11571689"/>
              <a:gd name="connsiteY361" fmla="*/ 6558088 h 6857987"/>
              <a:gd name="connsiteX362" fmla="*/ 713538 w 11571689"/>
              <a:gd name="connsiteY362" fmla="*/ 6563716 h 6857987"/>
              <a:gd name="connsiteX363" fmla="*/ 717529 w 11571689"/>
              <a:gd name="connsiteY363" fmla="*/ 6567093 h 6857987"/>
              <a:gd name="connsiteX364" fmla="*/ 718450 w 11571689"/>
              <a:gd name="connsiteY364" fmla="*/ 6569753 h 6857987"/>
              <a:gd name="connsiteX365" fmla="*/ 716608 w 11571689"/>
              <a:gd name="connsiteY365" fmla="*/ 6572209 h 6857987"/>
              <a:gd name="connsiteX366" fmla="*/ 710673 w 11571689"/>
              <a:gd name="connsiteY366" fmla="*/ 6576404 h 6857987"/>
              <a:gd name="connsiteX367" fmla="*/ 710366 w 11571689"/>
              <a:gd name="connsiteY367" fmla="*/ 6577120 h 6857987"/>
              <a:gd name="connsiteX368" fmla="*/ 711901 w 11571689"/>
              <a:gd name="connsiteY368" fmla="*/ 6577120 h 6857987"/>
              <a:gd name="connsiteX369" fmla="*/ 714561 w 11571689"/>
              <a:gd name="connsiteY369" fmla="*/ 6576916 h 6857987"/>
              <a:gd name="connsiteX370" fmla="*/ 718143 w 11571689"/>
              <a:gd name="connsiteY370" fmla="*/ 6578758 h 6857987"/>
              <a:gd name="connsiteX371" fmla="*/ 718450 w 11571689"/>
              <a:gd name="connsiteY371" fmla="*/ 6582032 h 6857987"/>
              <a:gd name="connsiteX372" fmla="*/ 719370 w 11571689"/>
              <a:gd name="connsiteY372" fmla="*/ 6590627 h 6857987"/>
              <a:gd name="connsiteX373" fmla="*/ 712719 w 11571689"/>
              <a:gd name="connsiteY373" fmla="*/ 6605976 h 6857987"/>
              <a:gd name="connsiteX374" fmla="*/ 687650 w 11571689"/>
              <a:gd name="connsiteY374" fmla="*/ 6625520 h 6857987"/>
              <a:gd name="connsiteX375" fmla="*/ 686933 w 11571689"/>
              <a:gd name="connsiteY375" fmla="*/ 6647418 h 6857987"/>
              <a:gd name="connsiteX376" fmla="*/ 710366 w 11571689"/>
              <a:gd name="connsiteY376" fmla="*/ 6654990 h 6857987"/>
              <a:gd name="connsiteX377" fmla="*/ 714868 w 11571689"/>
              <a:gd name="connsiteY377" fmla="*/ 6657650 h 6857987"/>
              <a:gd name="connsiteX378" fmla="*/ 789770 w 11571689"/>
              <a:gd name="connsiteY378" fmla="*/ 6554200 h 6857987"/>
              <a:gd name="connsiteX379" fmla="*/ 680896 w 11571689"/>
              <a:gd name="connsiteY379" fmla="*/ 6445326 h 6857987"/>
              <a:gd name="connsiteX380" fmla="*/ 0 w 11571689"/>
              <a:gd name="connsiteY380" fmla="*/ 0 h 6857987"/>
              <a:gd name="connsiteX381" fmla="*/ 11571689 w 11571689"/>
              <a:gd name="connsiteY381" fmla="*/ 0 h 6857987"/>
              <a:gd name="connsiteX382" fmla="*/ 11571689 w 11571689"/>
              <a:gd name="connsiteY382" fmla="*/ 6857987 h 6857987"/>
              <a:gd name="connsiteX383" fmla="*/ 0 w 11571689"/>
              <a:gd name="connsiteY383" fmla="*/ 6857987 h 685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689" h="6857987">
                <a:moveTo>
                  <a:pt x="1129489" y="6637185"/>
                </a:moveTo>
                <a:cubicBezTo>
                  <a:pt x="1126726" y="6637185"/>
                  <a:pt x="1124884" y="6639129"/>
                  <a:pt x="1124884" y="6641790"/>
                </a:cubicBezTo>
                <a:cubicBezTo>
                  <a:pt x="1124884" y="6644450"/>
                  <a:pt x="1126726" y="6646394"/>
                  <a:pt x="1129489" y="6646394"/>
                </a:cubicBezTo>
                <a:cubicBezTo>
                  <a:pt x="1132251" y="6646394"/>
                  <a:pt x="1134093" y="6644450"/>
                  <a:pt x="1134093" y="6641790"/>
                </a:cubicBezTo>
                <a:cubicBezTo>
                  <a:pt x="1134093" y="6639129"/>
                  <a:pt x="1132251" y="6637185"/>
                  <a:pt x="1129489" y="6637185"/>
                </a:cubicBezTo>
                <a:close/>
                <a:moveTo>
                  <a:pt x="947760" y="6616618"/>
                </a:moveTo>
                <a:lnTo>
                  <a:pt x="952570" y="6616618"/>
                </a:lnTo>
                <a:cubicBezTo>
                  <a:pt x="956150" y="6616618"/>
                  <a:pt x="958504" y="6618767"/>
                  <a:pt x="958504" y="6622348"/>
                </a:cubicBezTo>
                <a:cubicBezTo>
                  <a:pt x="958504" y="6625827"/>
                  <a:pt x="956150" y="6628078"/>
                  <a:pt x="952570" y="6628078"/>
                </a:cubicBezTo>
                <a:lnTo>
                  <a:pt x="952570" y="6627976"/>
                </a:lnTo>
                <a:lnTo>
                  <a:pt x="947760" y="6627976"/>
                </a:lnTo>
                <a:close/>
                <a:moveTo>
                  <a:pt x="1166018" y="6616003"/>
                </a:moveTo>
                <a:cubicBezTo>
                  <a:pt x="1171339" y="6616003"/>
                  <a:pt x="1174715" y="6620710"/>
                  <a:pt x="1174715" y="6627975"/>
                </a:cubicBezTo>
                <a:cubicBezTo>
                  <a:pt x="1174715" y="6635241"/>
                  <a:pt x="1171339" y="6639947"/>
                  <a:pt x="1166018" y="6639947"/>
                </a:cubicBezTo>
                <a:cubicBezTo>
                  <a:pt x="1160594" y="6639947"/>
                  <a:pt x="1157218" y="6635343"/>
                  <a:pt x="1157320" y="6627975"/>
                </a:cubicBezTo>
                <a:cubicBezTo>
                  <a:pt x="1157320" y="6620608"/>
                  <a:pt x="1160697" y="6616003"/>
                  <a:pt x="1166018" y="6616003"/>
                </a:cubicBezTo>
                <a:close/>
                <a:moveTo>
                  <a:pt x="842877" y="6616003"/>
                </a:moveTo>
                <a:cubicBezTo>
                  <a:pt x="848198" y="6616003"/>
                  <a:pt x="851574" y="6620710"/>
                  <a:pt x="851574" y="6627975"/>
                </a:cubicBezTo>
                <a:cubicBezTo>
                  <a:pt x="851574" y="6635241"/>
                  <a:pt x="848198" y="6639947"/>
                  <a:pt x="842877" y="6639947"/>
                </a:cubicBezTo>
                <a:cubicBezTo>
                  <a:pt x="837453" y="6639947"/>
                  <a:pt x="834077" y="6635343"/>
                  <a:pt x="834179" y="6627975"/>
                </a:cubicBezTo>
                <a:cubicBezTo>
                  <a:pt x="834179" y="6620608"/>
                  <a:pt x="837556" y="6616003"/>
                  <a:pt x="842877" y="6616003"/>
                </a:cubicBezTo>
                <a:close/>
                <a:moveTo>
                  <a:pt x="1341097" y="6614162"/>
                </a:moveTo>
                <a:lnTo>
                  <a:pt x="1345702" y="6631250"/>
                </a:lnTo>
                <a:lnTo>
                  <a:pt x="1336492" y="6631250"/>
                </a:lnTo>
                <a:close/>
                <a:moveTo>
                  <a:pt x="1011201" y="6614162"/>
                </a:moveTo>
                <a:lnTo>
                  <a:pt x="1015806" y="6631250"/>
                </a:lnTo>
                <a:lnTo>
                  <a:pt x="1006596" y="6631250"/>
                </a:lnTo>
                <a:close/>
                <a:moveTo>
                  <a:pt x="1413644" y="6610069"/>
                </a:moveTo>
                <a:lnTo>
                  <a:pt x="1413644" y="6646087"/>
                </a:lnTo>
                <a:lnTo>
                  <a:pt x="1421625" y="6646087"/>
                </a:lnTo>
                <a:lnTo>
                  <a:pt x="1421625" y="6630636"/>
                </a:lnTo>
                <a:lnTo>
                  <a:pt x="1434416" y="6630636"/>
                </a:lnTo>
                <a:lnTo>
                  <a:pt x="1434416" y="6646087"/>
                </a:lnTo>
                <a:lnTo>
                  <a:pt x="1442397" y="6646087"/>
                </a:lnTo>
                <a:lnTo>
                  <a:pt x="1442397" y="6610069"/>
                </a:lnTo>
                <a:lnTo>
                  <a:pt x="1434416" y="6610069"/>
                </a:lnTo>
                <a:lnTo>
                  <a:pt x="1434416" y="6624088"/>
                </a:lnTo>
                <a:lnTo>
                  <a:pt x="1421625" y="6624088"/>
                </a:lnTo>
                <a:lnTo>
                  <a:pt x="1421625" y="6610069"/>
                </a:lnTo>
                <a:close/>
                <a:moveTo>
                  <a:pt x="1381617" y="6610069"/>
                </a:moveTo>
                <a:lnTo>
                  <a:pt x="1381617" y="6616618"/>
                </a:lnTo>
                <a:lnTo>
                  <a:pt x="1391645" y="6616618"/>
                </a:lnTo>
                <a:lnTo>
                  <a:pt x="1391645" y="6646087"/>
                </a:lnTo>
                <a:lnTo>
                  <a:pt x="1399626" y="6646087"/>
                </a:lnTo>
                <a:lnTo>
                  <a:pt x="1399626" y="6616618"/>
                </a:lnTo>
                <a:lnTo>
                  <a:pt x="1409654" y="6616618"/>
                </a:lnTo>
                <a:lnTo>
                  <a:pt x="1409654" y="6610069"/>
                </a:lnTo>
                <a:close/>
                <a:moveTo>
                  <a:pt x="1361868" y="6610069"/>
                </a:moveTo>
                <a:lnTo>
                  <a:pt x="1361868" y="6646087"/>
                </a:lnTo>
                <a:lnTo>
                  <a:pt x="1384175" y="6646087"/>
                </a:lnTo>
                <a:lnTo>
                  <a:pt x="1384175" y="6639436"/>
                </a:lnTo>
                <a:lnTo>
                  <a:pt x="1369849" y="6639436"/>
                </a:lnTo>
                <a:lnTo>
                  <a:pt x="1369849" y="6610069"/>
                </a:lnTo>
                <a:close/>
                <a:moveTo>
                  <a:pt x="1334958" y="6610069"/>
                </a:moveTo>
                <a:lnTo>
                  <a:pt x="1324418" y="6646087"/>
                </a:lnTo>
                <a:lnTo>
                  <a:pt x="1332604" y="6646087"/>
                </a:lnTo>
                <a:lnTo>
                  <a:pt x="1334855" y="6637697"/>
                </a:lnTo>
                <a:lnTo>
                  <a:pt x="1347441" y="6637697"/>
                </a:lnTo>
                <a:lnTo>
                  <a:pt x="1349692" y="6646087"/>
                </a:lnTo>
                <a:lnTo>
                  <a:pt x="1357878" y="6646087"/>
                </a:lnTo>
                <a:lnTo>
                  <a:pt x="1347339" y="6610069"/>
                </a:lnTo>
                <a:close/>
                <a:moveTo>
                  <a:pt x="1298529" y="6610069"/>
                </a:moveTo>
                <a:lnTo>
                  <a:pt x="1298529" y="6646087"/>
                </a:lnTo>
                <a:lnTo>
                  <a:pt x="1321757" y="6646087"/>
                </a:lnTo>
                <a:lnTo>
                  <a:pt x="1321757" y="6639539"/>
                </a:lnTo>
                <a:lnTo>
                  <a:pt x="1306510" y="6639539"/>
                </a:lnTo>
                <a:lnTo>
                  <a:pt x="1306510" y="6630227"/>
                </a:lnTo>
                <a:lnTo>
                  <a:pt x="1320222" y="6630227"/>
                </a:lnTo>
                <a:lnTo>
                  <a:pt x="1320222" y="6623985"/>
                </a:lnTo>
                <a:lnTo>
                  <a:pt x="1306510" y="6623985"/>
                </a:lnTo>
                <a:lnTo>
                  <a:pt x="1306510" y="6616618"/>
                </a:lnTo>
                <a:lnTo>
                  <a:pt x="1321450" y="6616618"/>
                </a:lnTo>
                <a:lnTo>
                  <a:pt x="1321450" y="6610069"/>
                </a:lnTo>
                <a:close/>
                <a:moveTo>
                  <a:pt x="1263943" y="6610069"/>
                </a:moveTo>
                <a:lnTo>
                  <a:pt x="1263943" y="6646087"/>
                </a:lnTo>
                <a:lnTo>
                  <a:pt x="1271924" y="6646087"/>
                </a:lnTo>
                <a:lnTo>
                  <a:pt x="1271924" y="6630636"/>
                </a:lnTo>
                <a:lnTo>
                  <a:pt x="1284715" y="6630636"/>
                </a:lnTo>
                <a:lnTo>
                  <a:pt x="1284715" y="6646087"/>
                </a:lnTo>
                <a:lnTo>
                  <a:pt x="1292696" y="6646087"/>
                </a:lnTo>
                <a:lnTo>
                  <a:pt x="1292696" y="6610069"/>
                </a:lnTo>
                <a:lnTo>
                  <a:pt x="1284715" y="6610069"/>
                </a:lnTo>
                <a:lnTo>
                  <a:pt x="1284715" y="6624088"/>
                </a:lnTo>
                <a:lnTo>
                  <a:pt x="1271924" y="6624088"/>
                </a:lnTo>
                <a:lnTo>
                  <a:pt x="1271924" y="6610069"/>
                </a:lnTo>
                <a:close/>
                <a:moveTo>
                  <a:pt x="1224344" y="6610069"/>
                </a:moveTo>
                <a:lnTo>
                  <a:pt x="1224344" y="6646087"/>
                </a:lnTo>
                <a:lnTo>
                  <a:pt x="1247572" y="6646087"/>
                </a:lnTo>
                <a:lnTo>
                  <a:pt x="1247572" y="6639539"/>
                </a:lnTo>
                <a:lnTo>
                  <a:pt x="1232325" y="6639539"/>
                </a:lnTo>
                <a:lnTo>
                  <a:pt x="1232325" y="6630227"/>
                </a:lnTo>
                <a:lnTo>
                  <a:pt x="1246037" y="6630227"/>
                </a:lnTo>
                <a:lnTo>
                  <a:pt x="1246037" y="6623985"/>
                </a:lnTo>
                <a:lnTo>
                  <a:pt x="1232325" y="6623985"/>
                </a:lnTo>
                <a:lnTo>
                  <a:pt x="1232325" y="6616618"/>
                </a:lnTo>
                <a:lnTo>
                  <a:pt x="1247163" y="6616618"/>
                </a:lnTo>
                <a:lnTo>
                  <a:pt x="1247163" y="6610069"/>
                </a:lnTo>
                <a:close/>
                <a:moveTo>
                  <a:pt x="1188120" y="6610069"/>
                </a:moveTo>
                <a:lnTo>
                  <a:pt x="1188120" y="6646087"/>
                </a:lnTo>
                <a:lnTo>
                  <a:pt x="1195180" y="6646087"/>
                </a:lnTo>
                <a:lnTo>
                  <a:pt x="1195180" y="6621018"/>
                </a:lnTo>
                <a:cubicBezTo>
                  <a:pt x="1200706" y="6629408"/>
                  <a:pt x="1204799" y="6638004"/>
                  <a:pt x="1207971" y="6646087"/>
                </a:cubicBezTo>
                <a:lnTo>
                  <a:pt x="1217385" y="6646087"/>
                </a:lnTo>
                <a:lnTo>
                  <a:pt x="1217385" y="6610069"/>
                </a:lnTo>
                <a:lnTo>
                  <a:pt x="1210222" y="6610069"/>
                </a:lnTo>
                <a:lnTo>
                  <a:pt x="1210222" y="6634013"/>
                </a:lnTo>
                <a:cubicBezTo>
                  <a:pt x="1207050" y="6626134"/>
                  <a:pt x="1202548" y="6618050"/>
                  <a:pt x="1196920" y="6610069"/>
                </a:cubicBezTo>
                <a:close/>
                <a:moveTo>
                  <a:pt x="1093982" y="6610069"/>
                </a:moveTo>
                <a:lnTo>
                  <a:pt x="1093982" y="6616618"/>
                </a:lnTo>
                <a:lnTo>
                  <a:pt x="1104010" y="6616618"/>
                </a:lnTo>
                <a:lnTo>
                  <a:pt x="1104010" y="6646087"/>
                </a:lnTo>
                <a:lnTo>
                  <a:pt x="1111991" y="6646087"/>
                </a:lnTo>
                <a:lnTo>
                  <a:pt x="1111991" y="6616618"/>
                </a:lnTo>
                <a:lnTo>
                  <a:pt x="1122121" y="6616618"/>
                </a:lnTo>
                <a:lnTo>
                  <a:pt x="1122121" y="6610069"/>
                </a:lnTo>
                <a:close/>
                <a:moveTo>
                  <a:pt x="1068299" y="6610069"/>
                </a:moveTo>
                <a:lnTo>
                  <a:pt x="1068299" y="6646087"/>
                </a:lnTo>
                <a:lnTo>
                  <a:pt x="1091527" y="6646087"/>
                </a:lnTo>
                <a:lnTo>
                  <a:pt x="1091527" y="6639539"/>
                </a:lnTo>
                <a:lnTo>
                  <a:pt x="1076280" y="6639539"/>
                </a:lnTo>
                <a:lnTo>
                  <a:pt x="1076280" y="6630227"/>
                </a:lnTo>
                <a:lnTo>
                  <a:pt x="1089992" y="6630227"/>
                </a:lnTo>
                <a:lnTo>
                  <a:pt x="1089992" y="6623985"/>
                </a:lnTo>
                <a:lnTo>
                  <a:pt x="1076280" y="6623985"/>
                </a:lnTo>
                <a:lnTo>
                  <a:pt x="1076280" y="6616618"/>
                </a:lnTo>
                <a:lnTo>
                  <a:pt x="1091118" y="6616618"/>
                </a:lnTo>
                <a:lnTo>
                  <a:pt x="1091118" y="6610069"/>
                </a:lnTo>
                <a:close/>
                <a:moveTo>
                  <a:pt x="1032075" y="6610069"/>
                </a:moveTo>
                <a:lnTo>
                  <a:pt x="1032075" y="6646087"/>
                </a:lnTo>
                <a:lnTo>
                  <a:pt x="1039135" y="6646087"/>
                </a:lnTo>
                <a:lnTo>
                  <a:pt x="1039135" y="6621018"/>
                </a:lnTo>
                <a:cubicBezTo>
                  <a:pt x="1044661" y="6629408"/>
                  <a:pt x="1048754" y="6638004"/>
                  <a:pt x="1051926" y="6646087"/>
                </a:cubicBezTo>
                <a:lnTo>
                  <a:pt x="1061340" y="6646087"/>
                </a:lnTo>
                <a:lnTo>
                  <a:pt x="1061340" y="6610069"/>
                </a:lnTo>
                <a:lnTo>
                  <a:pt x="1054177" y="6610069"/>
                </a:lnTo>
                <a:lnTo>
                  <a:pt x="1054177" y="6634013"/>
                </a:lnTo>
                <a:cubicBezTo>
                  <a:pt x="1051005" y="6626134"/>
                  <a:pt x="1046503" y="6618050"/>
                  <a:pt x="1040875" y="6610069"/>
                </a:cubicBezTo>
                <a:close/>
                <a:moveTo>
                  <a:pt x="1005061" y="6610069"/>
                </a:moveTo>
                <a:lnTo>
                  <a:pt x="994522" y="6646087"/>
                </a:lnTo>
                <a:lnTo>
                  <a:pt x="1002708" y="6646087"/>
                </a:lnTo>
                <a:lnTo>
                  <a:pt x="1004959" y="6637697"/>
                </a:lnTo>
                <a:lnTo>
                  <a:pt x="1017545" y="6637697"/>
                </a:lnTo>
                <a:lnTo>
                  <a:pt x="1019796" y="6646087"/>
                </a:lnTo>
                <a:lnTo>
                  <a:pt x="1027982" y="6646087"/>
                </a:lnTo>
                <a:lnTo>
                  <a:pt x="1017443" y="6610069"/>
                </a:lnTo>
                <a:close/>
                <a:moveTo>
                  <a:pt x="970680" y="6610069"/>
                </a:moveTo>
                <a:lnTo>
                  <a:pt x="970680" y="6646087"/>
                </a:lnTo>
                <a:lnTo>
                  <a:pt x="992987" y="6646087"/>
                </a:lnTo>
                <a:lnTo>
                  <a:pt x="992987" y="6639436"/>
                </a:lnTo>
                <a:lnTo>
                  <a:pt x="978661" y="6639436"/>
                </a:lnTo>
                <a:lnTo>
                  <a:pt x="978661" y="6610069"/>
                </a:lnTo>
                <a:close/>
                <a:moveTo>
                  <a:pt x="939779" y="6610069"/>
                </a:moveTo>
                <a:lnTo>
                  <a:pt x="939779" y="6646087"/>
                </a:lnTo>
                <a:lnTo>
                  <a:pt x="947760" y="6646087"/>
                </a:lnTo>
                <a:lnTo>
                  <a:pt x="947760" y="6634627"/>
                </a:lnTo>
                <a:lnTo>
                  <a:pt x="952160" y="6634627"/>
                </a:lnTo>
                <a:cubicBezTo>
                  <a:pt x="960858" y="6634627"/>
                  <a:pt x="966588" y="6629715"/>
                  <a:pt x="966588" y="6622348"/>
                </a:cubicBezTo>
                <a:cubicBezTo>
                  <a:pt x="966588" y="6614981"/>
                  <a:pt x="960858" y="6610069"/>
                  <a:pt x="952160" y="6610069"/>
                </a:cubicBezTo>
                <a:close/>
                <a:moveTo>
                  <a:pt x="900179" y="6610069"/>
                </a:moveTo>
                <a:lnTo>
                  <a:pt x="900179" y="6646087"/>
                </a:lnTo>
                <a:lnTo>
                  <a:pt x="923407" y="6646087"/>
                </a:lnTo>
                <a:lnTo>
                  <a:pt x="923407" y="6639539"/>
                </a:lnTo>
                <a:lnTo>
                  <a:pt x="908058" y="6639539"/>
                </a:lnTo>
                <a:lnTo>
                  <a:pt x="908058" y="6630227"/>
                </a:lnTo>
                <a:lnTo>
                  <a:pt x="921872" y="6630227"/>
                </a:lnTo>
                <a:lnTo>
                  <a:pt x="921872" y="6623985"/>
                </a:lnTo>
                <a:lnTo>
                  <a:pt x="908058" y="6623985"/>
                </a:lnTo>
                <a:lnTo>
                  <a:pt x="908058" y="6616618"/>
                </a:lnTo>
                <a:lnTo>
                  <a:pt x="922998" y="6616618"/>
                </a:lnTo>
                <a:lnTo>
                  <a:pt x="922998" y="6610069"/>
                </a:lnTo>
                <a:close/>
                <a:moveTo>
                  <a:pt x="863956" y="6610069"/>
                </a:moveTo>
                <a:lnTo>
                  <a:pt x="863956" y="6646087"/>
                </a:lnTo>
                <a:lnTo>
                  <a:pt x="871016" y="6646087"/>
                </a:lnTo>
                <a:lnTo>
                  <a:pt x="871016" y="6621018"/>
                </a:lnTo>
                <a:cubicBezTo>
                  <a:pt x="876542" y="6629408"/>
                  <a:pt x="880635" y="6638004"/>
                  <a:pt x="883807" y="6646087"/>
                </a:cubicBezTo>
                <a:lnTo>
                  <a:pt x="893221" y="6646087"/>
                </a:lnTo>
                <a:lnTo>
                  <a:pt x="893221" y="6610069"/>
                </a:lnTo>
                <a:lnTo>
                  <a:pt x="886058" y="6610069"/>
                </a:lnTo>
                <a:lnTo>
                  <a:pt x="886058" y="6634013"/>
                </a:lnTo>
                <a:cubicBezTo>
                  <a:pt x="882886" y="6626134"/>
                  <a:pt x="878384" y="6618050"/>
                  <a:pt x="872756" y="6610069"/>
                </a:cubicBezTo>
                <a:close/>
                <a:moveTo>
                  <a:pt x="1165915" y="6609557"/>
                </a:moveTo>
                <a:cubicBezTo>
                  <a:pt x="1155580" y="6609557"/>
                  <a:pt x="1149134" y="6616822"/>
                  <a:pt x="1149134" y="6628078"/>
                </a:cubicBezTo>
                <a:cubicBezTo>
                  <a:pt x="1149134" y="6639334"/>
                  <a:pt x="1155683" y="6646599"/>
                  <a:pt x="1165915" y="6646599"/>
                </a:cubicBezTo>
                <a:cubicBezTo>
                  <a:pt x="1176250" y="6646599"/>
                  <a:pt x="1182697" y="6639334"/>
                  <a:pt x="1182697" y="6628078"/>
                </a:cubicBezTo>
                <a:cubicBezTo>
                  <a:pt x="1182697" y="6616822"/>
                  <a:pt x="1176148" y="6609557"/>
                  <a:pt x="1165915" y="6609557"/>
                </a:cubicBezTo>
                <a:close/>
                <a:moveTo>
                  <a:pt x="842774" y="6609557"/>
                </a:moveTo>
                <a:cubicBezTo>
                  <a:pt x="832439" y="6609557"/>
                  <a:pt x="825993" y="6616822"/>
                  <a:pt x="825993" y="6628078"/>
                </a:cubicBezTo>
                <a:cubicBezTo>
                  <a:pt x="825993" y="6639334"/>
                  <a:pt x="832542" y="6646599"/>
                  <a:pt x="842774" y="6646599"/>
                </a:cubicBezTo>
                <a:cubicBezTo>
                  <a:pt x="853109" y="6646599"/>
                  <a:pt x="859556" y="6639334"/>
                  <a:pt x="859556" y="6628078"/>
                </a:cubicBezTo>
                <a:cubicBezTo>
                  <a:pt x="859556" y="6616822"/>
                  <a:pt x="853007" y="6609557"/>
                  <a:pt x="842774" y="6609557"/>
                </a:cubicBezTo>
                <a:close/>
                <a:moveTo>
                  <a:pt x="574785" y="6579269"/>
                </a:moveTo>
                <a:cubicBezTo>
                  <a:pt x="580720" y="6604032"/>
                  <a:pt x="595045" y="6625520"/>
                  <a:pt x="614487" y="6640562"/>
                </a:cubicBezTo>
                <a:cubicBezTo>
                  <a:pt x="614487" y="6640562"/>
                  <a:pt x="614589" y="6640562"/>
                  <a:pt x="614589" y="6640664"/>
                </a:cubicBezTo>
                <a:cubicBezTo>
                  <a:pt x="616022" y="6641585"/>
                  <a:pt x="618375" y="6633911"/>
                  <a:pt x="620115" y="6628897"/>
                </a:cubicBezTo>
                <a:cubicBezTo>
                  <a:pt x="621547" y="6625009"/>
                  <a:pt x="622366" y="6624088"/>
                  <a:pt x="616124" y="6618971"/>
                </a:cubicBezTo>
                <a:cubicBezTo>
                  <a:pt x="614589" y="6617743"/>
                  <a:pt x="615101" y="6621939"/>
                  <a:pt x="614896" y="6623064"/>
                </a:cubicBezTo>
                <a:cubicBezTo>
                  <a:pt x="614794" y="6623883"/>
                  <a:pt x="614282" y="6623678"/>
                  <a:pt x="613566" y="6623167"/>
                </a:cubicBezTo>
                <a:cubicBezTo>
                  <a:pt x="607120" y="6618664"/>
                  <a:pt x="583687" y="6600246"/>
                  <a:pt x="574989" y="6579679"/>
                </a:cubicBezTo>
                <a:cubicBezTo>
                  <a:pt x="574887" y="6579576"/>
                  <a:pt x="574887" y="6579372"/>
                  <a:pt x="574785" y="6579269"/>
                </a:cubicBezTo>
                <a:close/>
                <a:moveTo>
                  <a:pt x="688059" y="6538953"/>
                </a:moveTo>
                <a:cubicBezTo>
                  <a:pt x="687854" y="6539056"/>
                  <a:pt x="687240" y="6539670"/>
                  <a:pt x="686831" y="6539977"/>
                </a:cubicBezTo>
                <a:cubicBezTo>
                  <a:pt x="686524" y="6540181"/>
                  <a:pt x="686217" y="6540283"/>
                  <a:pt x="684989" y="6540897"/>
                </a:cubicBezTo>
                <a:cubicBezTo>
                  <a:pt x="683147" y="6541716"/>
                  <a:pt x="682226" y="6543456"/>
                  <a:pt x="681305" y="6546014"/>
                </a:cubicBezTo>
                <a:cubicBezTo>
                  <a:pt x="680487" y="6548367"/>
                  <a:pt x="679975" y="6550414"/>
                  <a:pt x="679771" y="6551232"/>
                </a:cubicBezTo>
                <a:cubicBezTo>
                  <a:pt x="679668" y="6551744"/>
                  <a:pt x="680282" y="6551539"/>
                  <a:pt x="680691" y="6551437"/>
                </a:cubicBezTo>
                <a:cubicBezTo>
                  <a:pt x="681101" y="6551437"/>
                  <a:pt x="682738" y="6551130"/>
                  <a:pt x="684478" y="6550618"/>
                </a:cubicBezTo>
                <a:cubicBezTo>
                  <a:pt x="685910" y="6550311"/>
                  <a:pt x="686422" y="6550004"/>
                  <a:pt x="687854" y="6549186"/>
                </a:cubicBezTo>
                <a:cubicBezTo>
                  <a:pt x="688775" y="6548776"/>
                  <a:pt x="689901" y="6547958"/>
                  <a:pt x="690412" y="6547549"/>
                </a:cubicBezTo>
                <a:cubicBezTo>
                  <a:pt x="690617" y="6547344"/>
                  <a:pt x="690412" y="6547139"/>
                  <a:pt x="690310" y="6547037"/>
                </a:cubicBezTo>
                <a:cubicBezTo>
                  <a:pt x="690105" y="6546935"/>
                  <a:pt x="689696" y="6546935"/>
                  <a:pt x="689491" y="6546832"/>
                </a:cubicBezTo>
                <a:cubicBezTo>
                  <a:pt x="689287" y="6546730"/>
                  <a:pt x="689082" y="6546730"/>
                  <a:pt x="689082" y="6546423"/>
                </a:cubicBezTo>
                <a:cubicBezTo>
                  <a:pt x="688980" y="6545911"/>
                  <a:pt x="688878" y="6545093"/>
                  <a:pt x="688468" y="6544172"/>
                </a:cubicBezTo>
                <a:cubicBezTo>
                  <a:pt x="688059" y="6543251"/>
                  <a:pt x="687445" y="6542739"/>
                  <a:pt x="687138" y="6542432"/>
                </a:cubicBezTo>
                <a:cubicBezTo>
                  <a:pt x="687036" y="6542330"/>
                  <a:pt x="687036" y="6542125"/>
                  <a:pt x="687138" y="6542023"/>
                </a:cubicBezTo>
                <a:cubicBezTo>
                  <a:pt x="687240" y="6541921"/>
                  <a:pt x="687957" y="6540693"/>
                  <a:pt x="688264" y="6539670"/>
                </a:cubicBezTo>
                <a:cubicBezTo>
                  <a:pt x="688468" y="6539158"/>
                  <a:pt x="688468" y="6539056"/>
                  <a:pt x="688366" y="6538953"/>
                </a:cubicBezTo>
                <a:cubicBezTo>
                  <a:pt x="688366" y="6538851"/>
                  <a:pt x="688264" y="6538749"/>
                  <a:pt x="688059" y="6538953"/>
                </a:cubicBezTo>
                <a:close/>
                <a:moveTo>
                  <a:pt x="685910" y="6530256"/>
                </a:moveTo>
                <a:cubicBezTo>
                  <a:pt x="685603" y="6530256"/>
                  <a:pt x="684171" y="6530767"/>
                  <a:pt x="683454" y="6531177"/>
                </a:cubicBezTo>
                <a:cubicBezTo>
                  <a:pt x="681715" y="6531995"/>
                  <a:pt x="678031" y="6534860"/>
                  <a:pt x="675985" y="6537930"/>
                </a:cubicBezTo>
                <a:cubicBezTo>
                  <a:pt x="674859" y="6539670"/>
                  <a:pt x="673324" y="6542535"/>
                  <a:pt x="672710" y="6545604"/>
                </a:cubicBezTo>
                <a:cubicBezTo>
                  <a:pt x="672301" y="6547446"/>
                  <a:pt x="672198" y="6548572"/>
                  <a:pt x="672198" y="6549493"/>
                </a:cubicBezTo>
                <a:cubicBezTo>
                  <a:pt x="672301" y="6549902"/>
                  <a:pt x="672608" y="6550107"/>
                  <a:pt x="672812" y="6549595"/>
                </a:cubicBezTo>
                <a:cubicBezTo>
                  <a:pt x="673119" y="6548981"/>
                  <a:pt x="673324" y="6548367"/>
                  <a:pt x="673733" y="6547651"/>
                </a:cubicBezTo>
                <a:cubicBezTo>
                  <a:pt x="674552" y="6546014"/>
                  <a:pt x="675678" y="6544070"/>
                  <a:pt x="677417" y="6541511"/>
                </a:cubicBezTo>
                <a:cubicBezTo>
                  <a:pt x="680691" y="6536804"/>
                  <a:pt x="683147" y="6535474"/>
                  <a:pt x="684580" y="6534656"/>
                </a:cubicBezTo>
                <a:cubicBezTo>
                  <a:pt x="686012" y="6533939"/>
                  <a:pt x="687138" y="6534144"/>
                  <a:pt x="687854" y="6534860"/>
                </a:cubicBezTo>
                <a:cubicBezTo>
                  <a:pt x="688571" y="6535577"/>
                  <a:pt x="688571" y="6534860"/>
                  <a:pt x="688571" y="6534553"/>
                </a:cubicBezTo>
                <a:cubicBezTo>
                  <a:pt x="688673" y="6533837"/>
                  <a:pt x="688673" y="6533428"/>
                  <a:pt x="688468" y="6532404"/>
                </a:cubicBezTo>
                <a:cubicBezTo>
                  <a:pt x="688161" y="6530153"/>
                  <a:pt x="686524" y="6530153"/>
                  <a:pt x="685910" y="6530256"/>
                </a:cubicBezTo>
                <a:close/>
                <a:moveTo>
                  <a:pt x="1312138" y="6518056"/>
                </a:moveTo>
                <a:lnTo>
                  <a:pt x="1312240" y="6518181"/>
                </a:lnTo>
                <a:lnTo>
                  <a:pt x="1312138" y="6518181"/>
                </a:lnTo>
                <a:close/>
                <a:moveTo>
                  <a:pt x="970575" y="6484720"/>
                </a:moveTo>
                <a:cubicBezTo>
                  <a:pt x="979477" y="6498739"/>
                  <a:pt x="986435" y="6513678"/>
                  <a:pt x="990835" y="6529948"/>
                </a:cubicBezTo>
                <a:lnTo>
                  <a:pt x="950417" y="6529948"/>
                </a:lnTo>
                <a:cubicBezTo>
                  <a:pt x="954919" y="6513678"/>
                  <a:pt x="961672" y="6498739"/>
                  <a:pt x="970575" y="6484720"/>
                </a:cubicBezTo>
                <a:close/>
                <a:moveTo>
                  <a:pt x="1181775" y="6482879"/>
                </a:moveTo>
                <a:cubicBezTo>
                  <a:pt x="1200194" y="6482879"/>
                  <a:pt x="1214826" y="6499046"/>
                  <a:pt x="1214826" y="6519409"/>
                </a:cubicBezTo>
                <a:cubicBezTo>
                  <a:pt x="1214826" y="6539771"/>
                  <a:pt x="1200296" y="6556143"/>
                  <a:pt x="1181775" y="6556143"/>
                </a:cubicBezTo>
                <a:cubicBezTo>
                  <a:pt x="1163357" y="6556143"/>
                  <a:pt x="1148622" y="6539669"/>
                  <a:pt x="1148622" y="6519409"/>
                </a:cubicBezTo>
                <a:cubicBezTo>
                  <a:pt x="1148622" y="6499148"/>
                  <a:pt x="1163459" y="6482879"/>
                  <a:pt x="1181775" y="6482879"/>
                </a:cubicBezTo>
                <a:close/>
                <a:moveTo>
                  <a:pt x="730524" y="6482777"/>
                </a:moveTo>
                <a:cubicBezTo>
                  <a:pt x="732366" y="6483698"/>
                  <a:pt x="737584" y="6486665"/>
                  <a:pt x="743519" y="6491372"/>
                </a:cubicBezTo>
                <a:cubicBezTo>
                  <a:pt x="743826" y="6491577"/>
                  <a:pt x="744236" y="6491577"/>
                  <a:pt x="744440" y="6491270"/>
                </a:cubicBezTo>
                <a:cubicBezTo>
                  <a:pt x="746282" y="6489326"/>
                  <a:pt x="748329" y="6487075"/>
                  <a:pt x="750477" y="6484107"/>
                </a:cubicBezTo>
                <a:cubicBezTo>
                  <a:pt x="750580" y="6483902"/>
                  <a:pt x="750887" y="6484005"/>
                  <a:pt x="750887" y="6484209"/>
                </a:cubicBezTo>
                <a:cubicBezTo>
                  <a:pt x="751091" y="6486154"/>
                  <a:pt x="752012" y="6491782"/>
                  <a:pt x="751501" y="6498228"/>
                </a:cubicBezTo>
                <a:cubicBezTo>
                  <a:pt x="751501" y="6498433"/>
                  <a:pt x="751603" y="6498740"/>
                  <a:pt x="751808" y="6498944"/>
                </a:cubicBezTo>
                <a:cubicBezTo>
                  <a:pt x="758561" y="6506005"/>
                  <a:pt x="761733" y="6511326"/>
                  <a:pt x="762654" y="6512963"/>
                </a:cubicBezTo>
                <a:cubicBezTo>
                  <a:pt x="762654" y="6513167"/>
                  <a:pt x="762552" y="6513372"/>
                  <a:pt x="762449" y="6513372"/>
                </a:cubicBezTo>
                <a:cubicBezTo>
                  <a:pt x="760915" y="6512758"/>
                  <a:pt x="756105" y="6511121"/>
                  <a:pt x="749556" y="6509791"/>
                </a:cubicBezTo>
                <a:cubicBezTo>
                  <a:pt x="749352" y="6509791"/>
                  <a:pt x="749045" y="6509893"/>
                  <a:pt x="748942" y="6510200"/>
                </a:cubicBezTo>
                <a:cubicBezTo>
                  <a:pt x="744849" y="6521149"/>
                  <a:pt x="742803" y="6524423"/>
                  <a:pt x="742087" y="6525651"/>
                </a:cubicBezTo>
                <a:cubicBezTo>
                  <a:pt x="741984" y="6525753"/>
                  <a:pt x="741984" y="6525753"/>
                  <a:pt x="741882" y="6525753"/>
                </a:cubicBezTo>
                <a:cubicBezTo>
                  <a:pt x="741780" y="6525753"/>
                  <a:pt x="741677" y="6525651"/>
                  <a:pt x="741677" y="6525549"/>
                </a:cubicBezTo>
                <a:cubicBezTo>
                  <a:pt x="741473" y="6523093"/>
                  <a:pt x="740654" y="6514805"/>
                  <a:pt x="739119" y="6508665"/>
                </a:cubicBezTo>
                <a:cubicBezTo>
                  <a:pt x="739017" y="6508358"/>
                  <a:pt x="738710" y="6508051"/>
                  <a:pt x="738403" y="6508051"/>
                </a:cubicBezTo>
                <a:cubicBezTo>
                  <a:pt x="731752" y="6507437"/>
                  <a:pt x="726226" y="6507335"/>
                  <a:pt x="724282" y="6507335"/>
                </a:cubicBezTo>
                <a:cubicBezTo>
                  <a:pt x="724077" y="6507335"/>
                  <a:pt x="723975" y="6507028"/>
                  <a:pt x="724180" y="6506926"/>
                </a:cubicBezTo>
                <a:cubicBezTo>
                  <a:pt x="726431" y="6505493"/>
                  <a:pt x="733696" y="6500888"/>
                  <a:pt x="736254" y="6498637"/>
                </a:cubicBezTo>
                <a:cubicBezTo>
                  <a:pt x="736459" y="6498535"/>
                  <a:pt x="736561" y="6498228"/>
                  <a:pt x="736459" y="6497921"/>
                </a:cubicBezTo>
                <a:cubicBezTo>
                  <a:pt x="735129" y="6492293"/>
                  <a:pt x="731343" y="6485233"/>
                  <a:pt x="730217" y="6483084"/>
                </a:cubicBezTo>
                <a:cubicBezTo>
                  <a:pt x="730115" y="6482879"/>
                  <a:pt x="730319" y="6482675"/>
                  <a:pt x="730524" y="6482777"/>
                </a:cubicBezTo>
                <a:close/>
                <a:moveTo>
                  <a:pt x="860065" y="6482674"/>
                </a:moveTo>
                <a:cubicBezTo>
                  <a:pt x="871832" y="6482674"/>
                  <a:pt x="900279" y="6487381"/>
                  <a:pt x="900279" y="6519511"/>
                </a:cubicBezTo>
                <a:cubicBezTo>
                  <a:pt x="900279" y="6551538"/>
                  <a:pt x="872651" y="6556859"/>
                  <a:pt x="858018" y="6556757"/>
                </a:cubicBezTo>
                <a:cubicBezTo>
                  <a:pt x="855665" y="6556757"/>
                  <a:pt x="853107" y="6556757"/>
                  <a:pt x="851163" y="6556348"/>
                </a:cubicBezTo>
                <a:lnTo>
                  <a:pt x="851163" y="6482981"/>
                </a:lnTo>
                <a:cubicBezTo>
                  <a:pt x="853823" y="6482981"/>
                  <a:pt x="856893" y="6482776"/>
                  <a:pt x="860065" y="6482674"/>
                </a:cubicBezTo>
                <a:close/>
                <a:moveTo>
                  <a:pt x="1393691" y="6482367"/>
                </a:moveTo>
                <a:cubicBezTo>
                  <a:pt x="1399728" y="6482367"/>
                  <a:pt x="1406993" y="6484618"/>
                  <a:pt x="1411701" y="6489120"/>
                </a:cubicBezTo>
                <a:cubicBezTo>
                  <a:pt x="1418352" y="6495260"/>
                  <a:pt x="1419580" y="6503548"/>
                  <a:pt x="1419989" y="6507334"/>
                </a:cubicBezTo>
                <a:lnTo>
                  <a:pt x="1420091" y="6509790"/>
                </a:lnTo>
                <a:lnTo>
                  <a:pt x="1417532" y="6509790"/>
                </a:lnTo>
                <a:lnTo>
                  <a:pt x="1368518" y="6509790"/>
                </a:lnTo>
                <a:lnTo>
                  <a:pt x="1365450" y="6509790"/>
                </a:lnTo>
                <a:lnTo>
                  <a:pt x="1366063" y="6507129"/>
                </a:lnTo>
                <a:cubicBezTo>
                  <a:pt x="1369440" y="6488813"/>
                  <a:pt x="1384584" y="6482367"/>
                  <a:pt x="1393691" y="6482367"/>
                </a:cubicBezTo>
                <a:close/>
                <a:moveTo>
                  <a:pt x="1242352" y="6465381"/>
                </a:moveTo>
                <a:lnTo>
                  <a:pt x="1242352" y="6573743"/>
                </a:lnTo>
                <a:lnTo>
                  <a:pt x="1265887" y="6573743"/>
                </a:lnTo>
                <a:lnTo>
                  <a:pt x="1265887" y="6499558"/>
                </a:lnTo>
                <a:cubicBezTo>
                  <a:pt x="1285738" y="6516646"/>
                  <a:pt x="1305998" y="6542841"/>
                  <a:pt x="1314491" y="6573743"/>
                </a:cubicBezTo>
                <a:lnTo>
                  <a:pt x="1314798" y="6573743"/>
                </a:lnTo>
                <a:lnTo>
                  <a:pt x="1335673" y="6573743"/>
                </a:lnTo>
                <a:lnTo>
                  <a:pt x="1335673" y="6465381"/>
                </a:lnTo>
                <a:lnTo>
                  <a:pt x="1312138" y="6465381"/>
                </a:lnTo>
                <a:lnTo>
                  <a:pt x="1312138" y="6518056"/>
                </a:lnTo>
                <a:lnTo>
                  <a:pt x="1287887" y="6488199"/>
                </a:lnTo>
                <a:cubicBezTo>
                  <a:pt x="1278780" y="6479093"/>
                  <a:pt x="1268957" y="6469679"/>
                  <a:pt x="1262101" y="6465381"/>
                </a:cubicBezTo>
                <a:close/>
                <a:moveTo>
                  <a:pt x="1027877" y="6465381"/>
                </a:moveTo>
                <a:lnTo>
                  <a:pt x="1027877" y="6573743"/>
                </a:lnTo>
                <a:lnTo>
                  <a:pt x="1051412" y="6573743"/>
                </a:lnTo>
                <a:lnTo>
                  <a:pt x="1051412" y="6499558"/>
                </a:lnTo>
                <a:cubicBezTo>
                  <a:pt x="1071161" y="6516646"/>
                  <a:pt x="1091421" y="6542841"/>
                  <a:pt x="1100119" y="6573743"/>
                </a:cubicBezTo>
                <a:lnTo>
                  <a:pt x="1100221" y="6573743"/>
                </a:lnTo>
                <a:lnTo>
                  <a:pt x="1120993" y="6573743"/>
                </a:lnTo>
                <a:lnTo>
                  <a:pt x="1120993" y="6465381"/>
                </a:lnTo>
                <a:lnTo>
                  <a:pt x="1097663" y="6465381"/>
                </a:lnTo>
                <a:lnTo>
                  <a:pt x="1097663" y="6518181"/>
                </a:lnTo>
                <a:cubicBezTo>
                  <a:pt x="1090193" y="6506618"/>
                  <a:pt x="1081905" y="6496795"/>
                  <a:pt x="1073412" y="6488199"/>
                </a:cubicBezTo>
                <a:cubicBezTo>
                  <a:pt x="1064509" y="6479093"/>
                  <a:pt x="1054379" y="6469679"/>
                  <a:pt x="1047523" y="6465381"/>
                </a:cubicBezTo>
                <a:close/>
                <a:moveTo>
                  <a:pt x="959830" y="6465381"/>
                </a:moveTo>
                <a:cubicBezTo>
                  <a:pt x="934863" y="6492395"/>
                  <a:pt x="922175" y="6534246"/>
                  <a:pt x="918798" y="6573743"/>
                </a:cubicBezTo>
                <a:lnTo>
                  <a:pt x="942435" y="6573743"/>
                </a:lnTo>
                <a:cubicBezTo>
                  <a:pt x="943254" y="6565659"/>
                  <a:pt x="944175" y="6557883"/>
                  <a:pt x="945505" y="6550004"/>
                </a:cubicBezTo>
                <a:lnTo>
                  <a:pt x="995542" y="6550004"/>
                </a:lnTo>
                <a:cubicBezTo>
                  <a:pt x="996975" y="6557780"/>
                  <a:pt x="997998" y="6565659"/>
                  <a:pt x="998714" y="6573743"/>
                </a:cubicBezTo>
                <a:lnTo>
                  <a:pt x="1023272" y="6573743"/>
                </a:lnTo>
                <a:cubicBezTo>
                  <a:pt x="1019895" y="6534246"/>
                  <a:pt x="1007616" y="6492395"/>
                  <a:pt x="982547" y="6465381"/>
                </a:cubicBezTo>
                <a:close/>
                <a:moveTo>
                  <a:pt x="1393282" y="6462004"/>
                </a:moveTo>
                <a:cubicBezTo>
                  <a:pt x="1379366" y="6462004"/>
                  <a:pt x="1367188" y="6467018"/>
                  <a:pt x="1358287" y="6476023"/>
                </a:cubicBezTo>
                <a:cubicBezTo>
                  <a:pt x="1347746" y="6486357"/>
                  <a:pt x="1342222" y="6501911"/>
                  <a:pt x="1341914" y="6519408"/>
                </a:cubicBezTo>
                <a:cubicBezTo>
                  <a:pt x="1341812" y="6537520"/>
                  <a:pt x="1346315" y="6553994"/>
                  <a:pt x="1357161" y="6564738"/>
                </a:cubicBezTo>
                <a:cubicBezTo>
                  <a:pt x="1366370" y="6573640"/>
                  <a:pt x="1379366" y="6578961"/>
                  <a:pt x="1394715" y="6577938"/>
                </a:cubicBezTo>
                <a:cubicBezTo>
                  <a:pt x="1405458" y="6577120"/>
                  <a:pt x="1424491" y="6574868"/>
                  <a:pt x="1440044" y="6553073"/>
                </a:cubicBezTo>
                <a:lnTo>
                  <a:pt x="1417635" y="6547855"/>
                </a:lnTo>
                <a:cubicBezTo>
                  <a:pt x="1409755" y="6555836"/>
                  <a:pt x="1400956" y="6556961"/>
                  <a:pt x="1393180" y="6556655"/>
                </a:cubicBezTo>
                <a:cubicBezTo>
                  <a:pt x="1374760" y="6556041"/>
                  <a:pt x="1366677" y="6540385"/>
                  <a:pt x="1365347" y="6528208"/>
                </a:cubicBezTo>
                <a:lnTo>
                  <a:pt x="1441375" y="6528208"/>
                </a:lnTo>
                <a:cubicBezTo>
                  <a:pt x="1441784" y="6524831"/>
                  <a:pt x="1442500" y="6520022"/>
                  <a:pt x="1442397" y="6515622"/>
                </a:cubicBezTo>
                <a:cubicBezTo>
                  <a:pt x="1442296" y="6503855"/>
                  <a:pt x="1440453" y="6490962"/>
                  <a:pt x="1431245" y="6478581"/>
                </a:cubicBezTo>
                <a:cubicBezTo>
                  <a:pt x="1420091" y="6463641"/>
                  <a:pt x="1404127" y="6462004"/>
                  <a:pt x="1393282" y="6462004"/>
                </a:cubicBezTo>
                <a:close/>
                <a:moveTo>
                  <a:pt x="858223" y="6462004"/>
                </a:moveTo>
                <a:cubicBezTo>
                  <a:pt x="843591" y="6462004"/>
                  <a:pt x="830698" y="6463641"/>
                  <a:pt x="826093" y="6464562"/>
                </a:cubicBezTo>
                <a:cubicBezTo>
                  <a:pt x="827423" y="6468860"/>
                  <a:pt x="828037" y="6479195"/>
                  <a:pt x="828037" y="6519511"/>
                </a:cubicBezTo>
                <a:cubicBezTo>
                  <a:pt x="828037" y="6560031"/>
                  <a:pt x="827116" y="6571492"/>
                  <a:pt x="826707" y="6574868"/>
                </a:cubicBezTo>
                <a:cubicBezTo>
                  <a:pt x="829470" y="6575687"/>
                  <a:pt x="841851" y="6577631"/>
                  <a:pt x="854437" y="6577631"/>
                </a:cubicBezTo>
                <a:cubicBezTo>
                  <a:pt x="878586" y="6577426"/>
                  <a:pt x="921869" y="6567092"/>
                  <a:pt x="922893" y="6517771"/>
                </a:cubicBezTo>
                <a:cubicBezTo>
                  <a:pt x="923507" y="6467530"/>
                  <a:pt x="878791" y="6462004"/>
                  <a:pt x="858223" y="6462004"/>
                </a:cubicBezTo>
                <a:close/>
                <a:moveTo>
                  <a:pt x="1181775" y="6461595"/>
                </a:moveTo>
                <a:cubicBezTo>
                  <a:pt x="1151487" y="6461595"/>
                  <a:pt x="1126929" y="6487381"/>
                  <a:pt x="1126929" y="6519409"/>
                </a:cubicBezTo>
                <a:cubicBezTo>
                  <a:pt x="1126929" y="6551539"/>
                  <a:pt x="1151487" y="6577631"/>
                  <a:pt x="1181775" y="6577631"/>
                </a:cubicBezTo>
                <a:cubicBezTo>
                  <a:pt x="1211859" y="6577631"/>
                  <a:pt x="1236622" y="6551539"/>
                  <a:pt x="1236622" y="6519409"/>
                </a:cubicBezTo>
                <a:cubicBezTo>
                  <a:pt x="1236622" y="6487381"/>
                  <a:pt x="1211961" y="6461595"/>
                  <a:pt x="1181775" y="6461595"/>
                </a:cubicBezTo>
                <a:close/>
                <a:moveTo>
                  <a:pt x="680896" y="6445326"/>
                </a:moveTo>
                <a:cubicBezTo>
                  <a:pt x="623185" y="6445326"/>
                  <a:pt x="576013" y="6490144"/>
                  <a:pt x="572329" y="6546935"/>
                </a:cubicBezTo>
                <a:cubicBezTo>
                  <a:pt x="573966" y="6543251"/>
                  <a:pt x="576524" y="6540181"/>
                  <a:pt x="579901" y="6537828"/>
                </a:cubicBezTo>
                <a:cubicBezTo>
                  <a:pt x="581231" y="6536804"/>
                  <a:pt x="581436" y="6537009"/>
                  <a:pt x="581231" y="6536191"/>
                </a:cubicBezTo>
                <a:cubicBezTo>
                  <a:pt x="578673" y="6526470"/>
                  <a:pt x="588087" y="6512144"/>
                  <a:pt x="601389" y="6504265"/>
                </a:cubicBezTo>
                <a:cubicBezTo>
                  <a:pt x="611213" y="6498330"/>
                  <a:pt x="626868" y="6489940"/>
                  <a:pt x="639454" y="6489940"/>
                </a:cubicBezTo>
                <a:cubicBezTo>
                  <a:pt x="642320" y="6489940"/>
                  <a:pt x="640785" y="6490861"/>
                  <a:pt x="638943" y="6492702"/>
                </a:cubicBezTo>
                <a:cubicBezTo>
                  <a:pt x="637101" y="6494340"/>
                  <a:pt x="635771" y="6496386"/>
                  <a:pt x="635259" y="6497000"/>
                </a:cubicBezTo>
                <a:cubicBezTo>
                  <a:pt x="634747" y="6497716"/>
                  <a:pt x="633929" y="6498535"/>
                  <a:pt x="636078" y="6497819"/>
                </a:cubicBezTo>
                <a:cubicBezTo>
                  <a:pt x="637920" y="6497205"/>
                  <a:pt x="641092" y="6496386"/>
                  <a:pt x="644878" y="6495670"/>
                </a:cubicBezTo>
                <a:cubicBezTo>
                  <a:pt x="649687" y="6494749"/>
                  <a:pt x="652757" y="6494954"/>
                  <a:pt x="654701" y="6495056"/>
                </a:cubicBezTo>
                <a:cubicBezTo>
                  <a:pt x="657054" y="6495158"/>
                  <a:pt x="658282" y="6495670"/>
                  <a:pt x="657668" y="6496284"/>
                </a:cubicBezTo>
                <a:cubicBezTo>
                  <a:pt x="657054" y="6496898"/>
                  <a:pt x="656133" y="6497512"/>
                  <a:pt x="655519" y="6498023"/>
                </a:cubicBezTo>
                <a:cubicBezTo>
                  <a:pt x="654803" y="6498535"/>
                  <a:pt x="654087" y="6499354"/>
                  <a:pt x="653780" y="6499661"/>
                </a:cubicBezTo>
                <a:cubicBezTo>
                  <a:pt x="653473" y="6499967"/>
                  <a:pt x="653371" y="6500274"/>
                  <a:pt x="653678" y="6500274"/>
                </a:cubicBezTo>
                <a:cubicBezTo>
                  <a:pt x="653678" y="6500274"/>
                  <a:pt x="654087" y="6500172"/>
                  <a:pt x="654803" y="6500172"/>
                </a:cubicBezTo>
                <a:cubicBezTo>
                  <a:pt x="657361" y="6500070"/>
                  <a:pt x="663603" y="6499865"/>
                  <a:pt x="669640" y="6501605"/>
                </a:cubicBezTo>
                <a:cubicBezTo>
                  <a:pt x="679054" y="6504265"/>
                  <a:pt x="682943" y="6507949"/>
                  <a:pt x="684682" y="6509586"/>
                </a:cubicBezTo>
                <a:cubicBezTo>
                  <a:pt x="685398" y="6510200"/>
                  <a:pt x="686933" y="6511428"/>
                  <a:pt x="687138" y="6512451"/>
                </a:cubicBezTo>
                <a:cubicBezTo>
                  <a:pt x="687240" y="6513065"/>
                  <a:pt x="687036" y="6513372"/>
                  <a:pt x="685808" y="6513781"/>
                </a:cubicBezTo>
                <a:cubicBezTo>
                  <a:pt x="684580" y="6514191"/>
                  <a:pt x="682943" y="6514395"/>
                  <a:pt x="682738" y="6514395"/>
                </a:cubicBezTo>
                <a:cubicBezTo>
                  <a:pt x="682533" y="6514498"/>
                  <a:pt x="682840" y="6515009"/>
                  <a:pt x="683045" y="6515316"/>
                </a:cubicBezTo>
                <a:cubicBezTo>
                  <a:pt x="686319" y="6519819"/>
                  <a:pt x="690822" y="6524832"/>
                  <a:pt x="692254" y="6533018"/>
                </a:cubicBezTo>
                <a:cubicBezTo>
                  <a:pt x="693789" y="6542432"/>
                  <a:pt x="697473" y="6546218"/>
                  <a:pt x="703510" y="6548367"/>
                </a:cubicBezTo>
                <a:cubicBezTo>
                  <a:pt x="707705" y="6549800"/>
                  <a:pt x="712822" y="6550209"/>
                  <a:pt x="714868" y="6551642"/>
                </a:cubicBezTo>
                <a:cubicBezTo>
                  <a:pt x="716915" y="6553074"/>
                  <a:pt x="717324" y="6555121"/>
                  <a:pt x="714868" y="6558088"/>
                </a:cubicBezTo>
                <a:cubicBezTo>
                  <a:pt x="712105" y="6561362"/>
                  <a:pt x="711184" y="6560851"/>
                  <a:pt x="713538" y="6563716"/>
                </a:cubicBezTo>
                <a:cubicBezTo>
                  <a:pt x="715380" y="6566069"/>
                  <a:pt x="715687" y="6565865"/>
                  <a:pt x="717529" y="6567093"/>
                </a:cubicBezTo>
                <a:cubicBezTo>
                  <a:pt x="718552" y="6567809"/>
                  <a:pt x="718552" y="6569037"/>
                  <a:pt x="718450" y="6569753"/>
                </a:cubicBezTo>
                <a:cubicBezTo>
                  <a:pt x="718347" y="6570469"/>
                  <a:pt x="718245" y="6570776"/>
                  <a:pt x="716608" y="6572209"/>
                </a:cubicBezTo>
                <a:cubicBezTo>
                  <a:pt x="714254" y="6574255"/>
                  <a:pt x="711082" y="6576200"/>
                  <a:pt x="710673" y="6576404"/>
                </a:cubicBezTo>
                <a:cubicBezTo>
                  <a:pt x="710059" y="6576711"/>
                  <a:pt x="710161" y="6577120"/>
                  <a:pt x="710366" y="6577120"/>
                </a:cubicBezTo>
                <a:cubicBezTo>
                  <a:pt x="710673" y="6577120"/>
                  <a:pt x="711491" y="6577120"/>
                  <a:pt x="711901" y="6577120"/>
                </a:cubicBezTo>
                <a:cubicBezTo>
                  <a:pt x="712412" y="6577018"/>
                  <a:pt x="712719" y="6577018"/>
                  <a:pt x="714561" y="6576916"/>
                </a:cubicBezTo>
                <a:cubicBezTo>
                  <a:pt x="716096" y="6576813"/>
                  <a:pt x="717119" y="6577223"/>
                  <a:pt x="718143" y="6578758"/>
                </a:cubicBezTo>
                <a:cubicBezTo>
                  <a:pt x="719473" y="6580599"/>
                  <a:pt x="718961" y="6580804"/>
                  <a:pt x="718450" y="6582032"/>
                </a:cubicBezTo>
                <a:cubicBezTo>
                  <a:pt x="716710" y="6586227"/>
                  <a:pt x="717631" y="6587967"/>
                  <a:pt x="719370" y="6590627"/>
                </a:cubicBezTo>
                <a:cubicBezTo>
                  <a:pt x="722133" y="6594925"/>
                  <a:pt x="724794" y="6601474"/>
                  <a:pt x="712719" y="6605976"/>
                </a:cubicBezTo>
                <a:cubicBezTo>
                  <a:pt x="698598" y="6611399"/>
                  <a:pt x="693891" y="6608943"/>
                  <a:pt x="687650" y="6625520"/>
                </a:cubicBezTo>
                <a:cubicBezTo>
                  <a:pt x="682329" y="6639743"/>
                  <a:pt x="679566" y="6645576"/>
                  <a:pt x="686933" y="6647418"/>
                </a:cubicBezTo>
                <a:cubicBezTo>
                  <a:pt x="697473" y="6650078"/>
                  <a:pt x="706580" y="6653250"/>
                  <a:pt x="710366" y="6654990"/>
                </a:cubicBezTo>
                <a:cubicBezTo>
                  <a:pt x="712617" y="6656013"/>
                  <a:pt x="713947" y="6656934"/>
                  <a:pt x="714868" y="6657650"/>
                </a:cubicBezTo>
                <a:cubicBezTo>
                  <a:pt x="758356" y="6643427"/>
                  <a:pt x="789770" y="6602497"/>
                  <a:pt x="789770" y="6554200"/>
                </a:cubicBezTo>
                <a:cubicBezTo>
                  <a:pt x="789770" y="6494033"/>
                  <a:pt x="741063" y="6445326"/>
                  <a:pt x="680896" y="6445326"/>
                </a:cubicBezTo>
                <a:close/>
                <a:moveTo>
                  <a:pt x="0" y="0"/>
                </a:moveTo>
                <a:lnTo>
                  <a:pt x="11571689" y="0"/>
                </a:lnTo>
                <a:lnTo>
                  <a:pt x="11571689" y="6857987"/>
                </a:lnTo>
                <a:lnTo>
                  <a:pt x="0" y="685798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50008" y="2980944"/>
            <a:ext cx="7491984" cy="3059926"/>
          </a:xfrm>
        </p:spPr>
        <p:txBody>
          <a:bodyPr/>
          <a:lstStyle>
            <a:lvl1pPr algn="ctr">
              <a:lnSpc>
                <a:spcPct val="80000"/>
              </a:lnSpc>
              <a:defRPr sz="115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45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0FAC31-AC16-423D-8146-BCFA30C3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01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A183094-1AFD-43A1-97E0-D0B2A1AAC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5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0D31AC7-A6B9-415A-8CFD-3659532B2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92CA34-397A-41C7-8D1F-B2D09B9F6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6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B0F8708-EE81-476F-8AB0-70F0EF0101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7FD0363E-FC19-49E9-B9F6-8B6FF23AF8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1FE9AF5-7ADD-4153-9344-A174CD76EA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2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BEA6EF-6D30-33E7-02FB-7F6876F3D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9A6134D-09C1-4A0E-5721-64C866AA1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00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2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90CDC3-84A0-4EEF-AB9F-10333D5736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B07C4-C923-9D3F-70F7-59D1D4F9D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BFDEB3-B4A3-4DFF-859C-B59331FA4D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99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v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0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00ACE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2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3"/>
            <a:ext cx="5292000" cy="4645026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761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77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CBDEE6-B940-0C89-61FB-53737A1229D9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9BF3994-A711-0D91-2F7D-56A1E9BD817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0898" y="1593"/>
            <a:ext cx="5824199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FFF5E546-5BC4-A8B3-768D-9B634D7970ED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4802" y="-1594"/>
            <a:ext cx="612000" cy="6858000"/>
          </a:xfrm>
          <a:solidFill>
            <a:srgbClr val="00ACED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CA5EA9A8-146B-E893-49E0-64348EEC36F3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9B641F6B-8E0C-AFF0-A799-DC7C029BF95E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4" name="Help 17">
            <a:extLst>
              <a:ext uri="{FF2B5EF4-FFF2-40B4-BE49-F238E27FC236}">
                <a16:creationId xmlns:a16="http://schemas.microsoft.com/office/drawing/2014/main" id="{30FE3267-996B-BAF7-66C3-1BB917CB9352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8" name="Help 18">
            <a:extLst>
              <a:ext uri="{FF2B5EF4-FFF2-40B4-BE49-F238E27FC236}">
                <a16:creationId xmlns:a16="http://schemas.microsoft.com/office/drawing/2014/main" id="{8E37D985-A4E1-D370-6476-142A5DB16776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aqua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3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Wave Divider Slide">
    <p:bg>
      <p:bgPr>
        <a:solidFill>
          <a:srgbClr val="00A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E08E2C-2872-995D-1486-189F6553495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emi Transparent">
            <a:extLst>
              <a:ext uri="{FF2B5EF4-FFF2-40B4-BE49-F238E27FC236}">
                <a16:creationId xmlns:a16="http://schemas.microsoft.com/office/drawing/2014/main" id="{467E4A9F-47DA-F931-4217-2E81FEDEF8BD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00ACED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8" name="Help 14">
            <a:extLst>
              <a:ext uri="{FF2B5EF4-FFF2-40B4-BE49-F238E27FC236}">
                <a16:creationId xmlns:a16="http://schemas.microsoft.com/office/drawing/2014/main" id="{8A6384BA-A54C-A496-809E-E9B2025E4558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96B0B022-187B-ACD9-46C2-45A2BFBEBA0F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F5CE2243-3851-9450-955C-70823C1E67F6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28704F23-3404-73AA-F0E3-A5EBD23DEE59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aqua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6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Full Colour - Big Text">
    <p:bg>
      <p:bgPr>
        <a:solidFill>
          <a:srgbClr val="00A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0C616B7-8521-B9D7-8123-0333EB1EF3A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86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Full Colour - Big Text / No Caps">
    <p:bg>
      <p:bgPr>
        <a:solidFill>
          <a:srgbClr val="00A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961F130-BECE-0A69-8C27-3ECD0939CE4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85555358-92AB-9D0A-D55D-BA54002E43E4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2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Full Colour - Big Text / Top line">
    <p:bg>
      <p:bgPr>
        <a:solidFill>
          <a:srgbClr val="00A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686DBF-A706-B72F-7CA4-4A3EA2493CA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2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98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419E2BCA-09AF-FBDF-DBDF-634E0A1C6E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571711" cy="6858000"/>
          </a:xfrm>
          <a:custGeom>
            <a:avLst/>
            <a:gdLst>
              <a:gd name="connsiteX0" fmla="*/ 1144164 w 11571711"/>
              <a:gd name="connsiteY0" fmla="*/ 6603840 h 6858000"/>
              <a:gd name="connsiteX1" fmla="*/ 1141267 w 11571711"/>
              <a:gd name="connsiteY1" fmla="*/ 6604916 h 6858000"/>
              <a:gd name="connsiteX2" fmla="*/ 1140108 w 11571711"/>
              <a:gd name="connsiteY2" fmla="*/ 6607648 h 6858000"/>
              <a:gd name="connsiteX3" fmla="*/ 1141267 w 11571711"/>
              <a:gd name="connsiteY3" fmla="*/ 6610380 h 6858000"/>
              <a:gd name="connsiteX4" fmla="*/ 1144164 w 11571711"/>
              <a:gd name="connsiteY4" fmla="*/ 6611456 h 6858000"/>
              <a:gd name="connsiteX5" fmla="*/ 1147061 w 11571711"/>
              <a:gd name="connsiteY5" fmla="*/ 6610380 h 6858000"/>
              <a:gd name="connsiteX6" fmla="*/ 1148220 w 11571711"/>
              <a:gd name="connsiteY6" fmla="*/ 6607648 h 6858000"/>
              <a:gd name="connsiteX7" fmla="*/ 1147061 w 11571711"/>
              <a:gd name="connsiteY7" fmla="*/ 6604916 h 6858000"/>
              <a:gd name="connsiteX8" fmla="*/ 1144164 w 11571711"/>
              <a:gd name="connsiteY8" fmla="*/ 6603840 h 6858000"/>
              <a:gd name="connsiteX9" fmla="*/ 1358400 w 11571711"/>
              <a:gd name="connsiteY9" fmla="*/ 6584221 h 6858000"/>
              <a:gd name="connsiteX10" fmla="*/ 1362952 w 11571711"/>
              <a:gd name="connsiteY10" fmla="*/ 6597714 h 6858000"/>
              <a:gd name="connsiteX11" fmla="*/ 1353929 w 11571711"/>
              <a:gd name="connsiteY11" fmla="*/ 6597714 h 6858000"/>
              <a:gd name="connsiteX12" fmla="*/ 1028521 w 11571711"/>
              <a:gd name="connsiteY12" fmla="*/ 6584221 h 6858000"/>
              <a:gd name="connsiteX13" fmla="*/ 1033074 w 11571711"/>
              <a:gd name="connsiteY13" fmla="*/ 6597714 h 6858000"/>
              <a:gd name="connsiteX14" fmla="*/ 1024051 w 11571711"/>
              <a:gd name="connsiteY14" fmla="*/ 6597714 h 6858000"/>
              <a:gd name="connsiteX15" fmla="*/ 961882 w 11571711"/>
              <a:gd name="connsiteY15" fmla="*/ 6581158 h 6858000"/>
              <a:gd name="connsiteX16" fmla="*/ 968671 w 11571711"/>
              <a:gd name="connsiteY16" fmla="*/ 6581158 h 6858000"/>
              <a:gd name="connsiteX17" fmla="*/ 972975 w 11571711"/>
              <a:gd name="connsiteY17" fmla="*/ 6582814 h 6858000"/>
              <a:gd name="connsiteX18" fmla="*/ 974548 w 11571711"/>
              <a:gd name="connsiteY18" fmla="*/ 6587118 h 6858000"/>
              <a:gd name="connsiteX19" fmla="*/ 972975 w 11571711"/>
              <a:gd name="connsiteY19" fmla="*/ 6591092 h 6858000"/>
              <a:gd name="connsiteX20" fmla="*/ 968505 w 11571711"/>
              <a:gd name="connsiteY20" fmla="*/ 6592499 h 6858000"/>
              <a:gd name="connsiteX21" fmla="*/ 961882 w 11571711"/>
              <a:gd name="connsiteY21" fmla="*/ 6592499 h 6858000"/>
              <a:gd name="connsiteX22" fmla="*/ 1181746 w 11571711"/>
              <a:gd name="connsiteY22" fmla="*/ 6580744 h 6858000"/>
              <a:gd name="connsiteX23" fmla="*/ 1187541 w 11571711"/>
              <a:gd name="connsiteY23" fmla="*/ 6583724 h 6858000"/>
              <a:gd name="connsiteX24" fmla="*/ 1189610 w 11571711"/>
              <a:gd name="connsiteY24" fmla="*/ 6592334 h 6858000"/>
              <a:gd name="connsiteX25" fmla="*/ 1189528 w 11571711"/>
              <a:gd name="connsiteY25" fmla="*/ 6592334 h 6858000"/>
              <a:gd name="connsiteX26" fmla="*/ 1189528 w 11571711"/>
              <a:gd name="connsiteY26" fmla="*/ 6594072 h 6858000"/>
              <a:gd name="connsiteX27" fmla="*/ 1187458 w 11571711"/>
              <a:gd name="connsiteY27" fmla="*/ 6602598 h 6858000"/>
              <a:gd name="connsiteX28" fmla="*/ 1181746 w 11571711"/>
              <a:gd name="connsiteY28" fmla="*/ 6605496 h 6858000"/>
              <a:gd name="connsiteX29" fmla="*/ 1175869 w 11571711"/>
              <a:gd name="connsiteY29" fmla="*/ 6602433 h 6858000"/>
              <a:gd name="connsiteX30" fmla="*/ 1173882 w 11571711"/>
              <a:gd name="connsiteY30" fmla="*/ 6593906 h 6858000"/>
              <a:gd name="connsiteX31" fmla="*/ 1173882 w 11571711"/>
              <a:gd name="connsiteY31" fmla="*/ 6592168 h 6858000"/>
              <a:gd name="connsiteX32" fmla="*/ 1175952 w 11571711"/>
              <a:gd name="connsiteY32" fmla="*/ 6583642 h 6858000"/>
              <a:gd name="connsiteX33" fmla="*/ 1181746 w 11571711"/>
              <a:gd name="connsiteY33" fmla="*/ 6580744 h 6858000"/>
              <a:gd name="connsiteX34" fmla="*/ 856917 w 11571711"/>
              <a:gd name="connsiteY34" fmla="*/ 6580744 h 6858000"/>
              <a:gd name="connsiteX35" fmla="*/ 862712 w 11571711"/>
              <a:gd name="connsiteY35" fmla="*/ 6583724 h 6858000"/>
              <a:gd name="connsiteX36" fmla="*/ 864781 w 11571711"/>
              <a:gd name="connsiteY36" fmla="*/ 6592334 h 6858000"/>
              <a:gd name="connsiteX37" fmla="*/ 864616 w 11571711"/>
              <a:gd name="connsiteY37" fmla="*/ 6592334 h 6858000"/>
              <a:gd name="connsiteX38" fmla="*/ 864616 w 11571711"/>
              <a:gd name="connsiteY38" fmla="*/ 6594072 h 6858000"/>
              <a:gd name="connsiteX39" fmla="*/ 862546 w 11571711"/>
              <a:gd name="connsiteY39" fmla="*/ 6602598 h 6858000"/>
              <a:gd name="connsiteX40" fmla="*/ 856834 w 11571711"/>
              <a:gd name="connsiteY40" fmla="*/ 6605496 h 6858000"/>
              <a:gd name="connsiteX41" fmla="*/ 851040 w 11571711"/>
              <a:gd name="connsiteY41" fmla="*/ 6602433 h 6858000"/>
              <a:gd name="connsiteX42" fmla="*/ 849053 w 11571711"/>
              <a:gd name="connsiteY42" fmla="*/ 6593906 h 6858000"/>
              <a:gd name="connsiteX43" fmla="*/ 849053 w 11571711"/>
              <a:gd name="connsiteY43" fmla="*/ 6592168 h 6858000"/>
              <a:gd name="connsiteX44" fmla="*/ 851123 w 11571711"/>
              <a:gd name="connsiteY44" fmla="*/ 6583642 h 6858000"/>
              <a:gd name="connsiteX45" fmla="*/ 856917 w 11571711"/>
              <a:gd name="connsiteY45" fmla="*/ 6580744 h 6858000"/>
              <a:gd name="connsiteX46" fmla="*/ 1431991 w 11571711"/>
              <a:gd name="connsiteY46" fmla="*/ 6575198 h 6858000"/>
              <a:gd name="connsiteX47" fmla="*/ 1431991 w 11571711"/>
              <a:gd name="connsiteY47" fmla="*/ 6611207 h 6858000"/>
              <a:gd name="connsiteX48" fmla="*/ 1439441 w 11571711"/>
              <a:gd name="connsiteY48" fmla="*/ 6611207 h 6858000"/>
              <a:gd name="connsiteX49" fmla="*/ 1439441 w 11571711"/>
              <a:gd name="connsiteY49" fmla="*/ 6595728 h 6858000"/>
              <a:gd name="connsiteX50" fmla="*/ 1453928 w 11571711"/>
              <a:gd name="connsiteY50" fmla="*/ 6595728 h 6858000"/>
              <a:gd name="connsiteX51" fmla="*/ 1453928 w 11571711"/>
              <a:gd name="connsiteY51" fmla="*/ 6611207 h 6858000"/>
              <a:gd name="connsiteX52" fmla="*/ 1461295 w 11571711"/>
              <a:gd name="connsiteY52" fmla="*/ 6611207 h 6858000"/>
              <a:gd name="connsiteX53" fmla="*/ 1461295 w 11571711"/>
              <a:gd name="connsiteY53" fmla="*/ 6575198 h 6858000"/>
              <a:gd name="connsiteX54" fmla="*/ 1453928 w 11571711"/>
              <a:gd name="connsiteY54" fmla="*/ 6575198 h 6858000"/>
              <a:gd name="connsiteX55" fmla="*/ 1453928 w 11571711"/>
              <a:gd name="connsiteY55" fmla="*/ 6589767 h 6858000"/>
              <a:gd name="connsiteX56" fmla="*/ 1439441 w 11571711"/>
              <a:gd name="connsiteY56" fmla="*/ 6589767 h 6858000"/>
              <a:gd name="connsiteX57" fmla="*/ 1439441 w 11571711"/>
              <a:gd name="connsiteY57" fmla="*/ 6575198 h 6858000"/>
              <a:gd name="connsiteX58" fmla="*/ 1398879 w 11571711"/>
              <a:gd name="connsiteY58" fmla="*/ 6575198 h 6858000"/>
              <a:gd name="connsiteX59" fmla="*/ 1398879 w 11571711"/>
              <a:gd name="connsiteY59" fmla="*/ 6581158 h 6858000"/>
              <a:gd name="connsiteX60" fmla="*/ 1409806 w 11571711"/>
              <a:gd name="connsiteY60" fmla="*/ 6581158 h 6858000"/>
              <a:gd name="connsiteX61" fmla="*/ 1409806 w 11571711"/>
              <a:gd name="connsiteY61" fmla="*/ 6611207 h 6858000"/>
              <a:gd name="connsiteX62" fmla="*/ 1417173 w 11571711"/>
              <a:gd name="connsiteY62" fmla="*/ 6611207 h 6858000"/>
              <a:gd name="connsiteX63" fmla="*/ 1417173 w 11571711"/>
              <a:gd name="connsiteY63" fmla="*/ 6581158 h 6858000"/>
              <a:gd name="connsiteX64" fmla="*/ 1428183 w 11571711"/>
              <a:gd name="connsiteY64" fmla="*/ 6581158 h 6858000"/>
              <a:gd name="connsiteX65" fmla="*/ 1428183 w 11571711"/>
              <a:gd name="connsiteY65" fmla="*/ 6575198 h 6858000"/>
              <a:gd name="connsiteX66" fmla="*/ 1378680 w 11571711"/>
              <a:gd name="connsiteY66" fmla="*/ 6575198 h 6858000"/>
              <a:gd name="connsiteX67" fmla="*/ 1378680 w 11571711"/>
              <a:gd name="connsiteY67" fmla="*/ 6611207 h 6858000"/>
              <a:gd name="connsiteX68" fmla="*/ 1401858 w 11571711"/>
              <a:gd name="connsiteY68" fmla="*/ 6611207 h 6858000"/>
              <a:gd name="connsiteX69" fmla="*/ 1401858 w 11571711"/>
              <a:gd name="connsiteY69" fmla="*/ 6605247 h 6858000"/>
              <a:gd name="connsiteX70" fmla="*/ 1386130 w 11571711"/>
              <a:gd name="connsiteY70" fmla="*/ 6605247 h 6858000"/>
              <a:gd name="connsiteX71" fmla="*/ 1386130 w 11571711"/>
              <a:gd name="connsiteY71" fmla="*/ 6575198 h 6858000"/>
              <a:gd name="connsiteX72" fmla="*/ 1355006 w 11571711"/>
              <a:gd name="connsiteY72" fmla="*/ 6575198 h 6858000"/>
              <a:gd name="connsiteX73" fmla="*/ 1341595 w 11571711"/>
              <a:gd name="connsiteY73" fmla="*/ 6611207 h 6858000"/>
              <a:gd name="connsiteX74" fmla="*/ 1349459 w 11571711"/>
              <a:gd name="connsiteY74" fmla="*/ 6611207 h 6858000"/>
              <a:gd name="connsiteX75" fmla="*/ 1351943 w 11571711"/>
              <a:gd name="connsiteY75" fmla="*/ 6603757 h 6858000"/>
              <a:gd name="connsiteX76" fmla="*/ 1364939 w 11571711"/>
              <a:gd name="connsiteY76" fmla="*/ 6603757 h 6858000"/>
              <a:gd name="connsiteX77" fmla="*/ 1367505 w 11571711"/>
              <a:gd name="connsiteY77" fmla="*/ 6611207 h 6858000"/>
              <a:gd name="connsiteX78" fmla="*/ 1375369 w 11571711"/>
              <a:gd name="connsiteY78" fmla="*/ 6611207 h 6858000"/>
              <a:gd name="connsiteX79" fmla="*/ 1361876 w 11571711"/>
              <a:gd name="connsiteY79" fmla="*/ 6575198 h 6858000"/>
              <a:gd name="connsiteX80" fmla="*/ 1315022 w 11571711"/>
              <a:gd name="connsiteY80" fmla="*/ 6575198 h 6858000"/>
              <a:gd name="connsiteX81" fmla="*/ 1315022 w 11571711"/>
              <a:gd name="connsiteY81" fmla="*/ 6611207 h 6858000"/>
              <a:gd name="connsiteX82" fmla="*/ 1339194 w 11571711"/>
              <a:gd name="connsiteY82" fmla="*/ 6611207 h 6858000"/>
              <a:gd name="connsiteX83" fmla="*/ 1339194 w 11571711"/>
              <a:gd name="connsiteY83" fmla="*/ 6605247 h 6858000"/>
              <a:gd name="connsiteX84" fmla="*/ 1322472 w 11571711"/>
              <a:gd name="connsiteY84" fmla="*/ 6605247 h 6858000"/>
              <a:gd name="connsiteX85" fmla="*/ 1322472 w 11571711"/>
              <a:gd name="connsiteY85" fmla="*/ 6595562 h 6858000"/>
              <a:gd name="connsiteX86" fmla="*/ 1336711 w 11571711"/>
              <a:gd name="connsiteY86" fmla="*/ 6595562 h 6858000"/>
              <a:gd name="connsiteX87" fmla="*/ 1336711 w 11571711"/>
              <a:gd name="connsiteY87" fmla="*/ 6589767 h 6858000"/>
              <a:gd name="connsiteX88" fmla="*/ 1322472 w 11571711"/>
              <a:gd name="connsiteY88" fmla="*/ 6589767 h 6858000"/>
              <a:gd name="connsiteX89" fmla="*/ 1322472 w 11571711"/>
              <a:gd name="connsiteY89" fmla="*/ 6581158 h 6858000"/>
              <a:gd name="connsiteX90" fmla="*/ 1339112 w 11571711"/>
              <a:gd name="connsiteY90" fmla="*/ 6581158 h 6858000"/>
              <a:gd name="connsiteX91" fmla="*/ 1339112 w 11571711"/>
              <a:gd name="connsiteY91" fmla="*/ 6575198 h 6858000"/>
              <a:gd name="connsiteX92" fmla="*/ 1279261 w 11571711"/>
              <a:gd name="connsiteY92" fmla="*/ 6575198 h 6858000"/>
              <a:gd name="connsiteX93" fmla="*/ 1279261 w 11571711"/>
              <a:gd name="connsiteY93" fmla="*/ 6611207 h 6858000"/>
              <a:gd name="connsiteX94" fmla="*/ 1286629 w 11571711"/>
              <a:gd name="connsiteY94" fmla="*/ 6611207 h 6858000"/>
              <a:gd name="connsiteX95" fmla="*/ 1286629 w 11571711"/>
              <a:gd name="connsiteY95" fmla="*/ 6595728 h 6858000"/>
              <a:gd name="connsiteX96" fmla="*/ 1301115 w 11571711"/>
              <a:gd name="connsiteY96" fmla="*/ 6595728 h 6858000"/>
              <a:gd name="connsiteX97" fmla="*/ 1301115 w 11571711"/>
              <a:gd name="connsiteY97" fmla="*/ 6611207 h 6858000"/>
              <a:gd name="connsiteX98" fmla="*/ 1308482 w 11571711"/>
              <a:gd name="connsiteY98" fmla="*/ 6611207 h 6858000"/>
              <a:gd name="connsiteX99" fmla="*/ 1308482 w 11571711"/>
              <a:gd name="connsiteY99" fmla="*/ 6575198 h 6858000"/>
              <a:gd name="connsiteX100" fmla="*/ 1301115 w 11571711"/>
              <a:gd name="connsiteY100" fmla="*/ 6575198 h 6858000"/>
              <a:gd name="connsiteX101" fmla="*/ 1301115 w 11571711"/>
              <a:gd name="connsiteY101" fmla="*/ 6589767 h 6858000"/>
              <a:gd name="connsiteX102" fmla="*/ 1286629 w 11571711"/>
              <a:gd name="connsiteY102" fmla="*/ 6589767 h 6858000"/>
              <a:gd name="connsiteX103" fmla="*/ 1286629 w 11571711"/>
              <a:gd name="connsiteY103" fmla="*/ 6575198 h 6858000"/>
              <a:gd name="connsiteX104" fmla="*/ 1238120 w 11571711"/>
              <a:gd name="connsiteY104" fmla="*/ 6575198 h 6858000"/>
              <a:gd name="connsiteX105" fmla="*/ 1238120 w 11571711"/>
              <a:gd name="connsiteY105" fmla="*/ 6611207 h 6858000"/>
              <a:gd name="connsiteX106" fmla="*/ 1262292 w 11571711"/>
              <a:gd name="connsiteY106" fmla="*/ 6611207 h 6858000"/>
              <a:gd name="connsiteX107" fmla="*/ 1262292 w 11571711"/>
              <a:gd name="connsiteY107" fmla="*/ 6605247 h 6858000"/>
              <a:gd name="connsiteX108" fmla="*/ 1245571 w 11571711"/>
              <a:gd name="connsiteY108" fmla="*/ 6605247 h 6858000"/>
              <a:gd name="connsiteX109" fmla="*/ 1245571 w 11571711"/>
              <a:gd name="connsiteY109" fmla="*/ 6595562 h 6858000"/>
              <a:gd name="connsiteX110" fmla="*/ 1259809 w 11571711"/>
              <a:gd name="connsiteY110" fmla="*/ 6595562 h 6858000"/>
              <a:gd name="connsiteX111" fmla="*/ 1259809 w 11571711"/>
              <a:gd name="connsiteY111" fmla="*/ 6589767 h 6858000"/>
              <a:gd name="connsiteX112" fmla="*/ 1245571 w 11571711"/>
              <a:gd name="connsiteY112" fmla="*/ 6589767 h 6858000"/>
              <a:gd name="connsiteX113" fmla="*/ 1245571 w 11571711"/>
              <a:gd name="connsiteY113" fmla="*/ 6581158 h 6858000"/>
              <a:gd name="connsiteX114" fmla="*/ 1262210 w 11571711"/>
              <a:gd name="connsiteY114" fmla="*/ 6581158 h 6858000"/>
              <a:gd name="connsiteX115" fmla="*/ 1262210 w 11571711"/>
              <a:gd name="connsiteY115" fmla="*/ 6575198 h 6858000"/>
              <a:gd name="connsiteX116" fmla="*/ 1202358 w 11571711"/>
              <a:gd name="connsiteY116" fmla="*/ 6575198 h 6858000"/>
              <a:gd name="connsiteX117" fmla="*/ 1202358 w 11571711"/>
              <a:gd name="connsiteY117" fmla="*/ 6611207 h 6858000"/>
              <a:gd name="connsiteX118" fmla="*/ 1209726 w 11571711"/>
              <a:gd name="connsiteY118" fmla="*/ 6611207 h 6858000"/>
              <a:gd name="connsiteX119" fmla="*/ 1209726 w 11571711"/>
              <a:gd name="connsiteY119" fmla="*/ 6587450 h 6858000"/>
              <a:gd name="connsiteX120" fmla="*/ 1224212 w 11571711"/>
              <a:gd name="connsiteY120" fmla="*/ 6611207 h 6858000"/>
              <a:gd name="connsiteX121" fmla="*/ 1231579 w 11571711"/>
              <a:gd name="connsiteY121" fmla="*/ 6611207 h 6858000"/>
              <a:gd name="connsiteX122" fmla="*/ 1231579 w 11571711"/>
              <a:gd name="connsiteY122" fmla="*/ 6575198 h 6858000"/>
              <a:gd name="connsiteX123" fmla="*/ 1224212 w 11571711"/>
              <a:gd name="connsiteY123" fmla="*/ 6575198 h 6858000"/>
              <a:gd name="connsiteX124" fmla="*/ 1224212 w 11571711"/>
              <a:gd name="connsiteY124" fmla="*/ 6598873 h 6858000"/>
              <a:gd name="connsiteX125" fmla="*/ 1209726 w 11571711"/>
              <a:gd name="connsiteY125" fmla="*/ 6575198 h 6858000"/>
              <a:gd name="connsiteX126" fmla="*/ 1111466 w 11571711"/>
              <a:gd name="connsiteY126" fmla="*/ 6575198 h 6858000"/>
              <a:gd name="connsiteX127" fmla="*/ 1111466 w 11571711"/>
              <a:gd name="connsiteY127" fmla="*/ 6581158 h 6858000"/>
              <a:gd name="connsiteX128" fmla="*/ 1122393 w 11571711"/>
              <a:gd name="connsiteY128" fmla="*/ 6581158 h 6858000"/>
              <a:gd name="connsiteX129" fmla="*/ 1122393 w 11571711"/>
              <a:gd name="connsiteY129" fmla="*/ 6611207 h 6858000"/>
              <a:gd name="connsiteX130" fmla="*/ 1129761 w 11571711"/>
              <a:gd name="connsiteY130" fmla="*/ 6611207 h 6858000"/>
              <a:gd name="connsiteX131" fmla="*/ 1129761 w 11571711"/>
              <a:gd name="connsiteY131" fmla="*/ 6581158 h 6858000"/>
              <a:gd name="connsiteX132" fmla="*/ 1140853 w 11571711"/>
              <a:gd name="connsiteY132" fmla="*/ 6581158 h 6858000"/>
              <a:gd name="connsiteX133" fmla="*/ 1140853 w 11571711"/>
              <a:gd name="connsiteY133" fmla="*/ 6575198 h 6858000"/>
              <a:gd name="connsiteX134" fmla="*/ 1084562 w 11571711"/>
              <a:gd name="connsiteY134" fmla="*/ 6575198 h 6858000"/>
              <a:gd name="connsiteX135" fmla="*/ 1084562 w 11571711"/>
              <a:gd name="connsiteY135" fmla="*/ 6611207 h 6858000"/>
              <a:gd name="connsiteX136" fmla="*/ 1108734 w 11571711"/>
              <a:gd name="connsiteY136" fmla="*/ 6611207 h 6858000"/>
              <a:gd name="connsiteX137" fmla="*/ 1108734 w 11571711"/>
              <a:gd name="connsiteY137" fmla="*/ 6605247 h 6858000"/>
              <a:gd name="connsiteX138" fmla="*/ 1092013 w 11571711"/>
              <a:gd name="connsiteY138" fmla="*/ 6605247 h 6858000"/>
              <a:gd name="connsiteX139" fmla="*/ 1092013 w 11571711"/>
              <a:gd name="connsiteY139" fmla="*/ 6595562 h 6858000"/>
              <a:gd name="connsiteX140" fmla="*/ 1106251 w 11571711"/>
              <a:gd name="connsiteY140" fmla="*/ 6595562 h 6858000"/>
              <a:gd name="connsiteX141" fmla="*/ 1106251 w 11571711"/>
              <a:gd name="connsiteY141" fmla="*/ 6589767 h 6858000"/>
              <a:gd name="connsiteX142" fmla="*/ 1092013 w 11571711"/>
              <a:gd name="connsiteY142" fmla="*/ 6589767 h 6858000"/>
              <a:gd name="connsiteX143" fmla="*/ 1092013 w 11571711"/>
              <a:gd name="connsiteY143" fmla="*/ 6581158 h 6858000"/>
              <a:gd name="connsiteX144" fmla="*/ 1108652 w 11571711"/>
              <a:gd name="connsiteY144" fmla="*/ 6581158 h 6858000"/>
              <a:gd name="connsiteX145" fmla="*/ 1108652 w 11571711"/>
              <a:gd name="connsiteY145" fmla="*/ 6575198 h 6858000"/>
              <a:gd name="connsiteX146" fmla="*/ 1048801 w 11571711"/>
              <a:gd name="connsiteY146" fmla="*/ 6575198 h 6858000"/>
              <a:gd name="connsiteX147" fmla="*/ 1048801 w 11571711"/>
              <a:gd name="connsiteY147" fmla="*/ 6611207 h 6858000"/>
              <a:gd name="connsiteX148" fmla="*/ 1056251 w 11571711"/>
              <a:gd name="connsiteY148" fmla="*/ 6611207 h 6858000"/>
              <a:gd name="connsiteX149" fmla="*/ 1056251 w 11571711"/>
              <a:gd name="connsiteY149" fmla="*/ 6587450 h 6858000"/>
              <a:gd name="connsiteX150" fmla="*/ 1070655 w 11571711"/>
              <a:gd name="connsiteY150" fmla="*/ 6611207 h 6858000"/>
              <a:gd name="connsiteX151" fmla="*/ 1078105 w 11571711"/>
              <a:gd name="connsiteY151" fmla="*/ 6611207 h 6858000"/>
              <a:gd name="connsiteX152" fmla="*/ 1078105 w 11571711"/>
              <a:gd name="connsiteY152" fmla="*/ 6575198 h 6858000"/>
              <a:gd name="connsiteX153" fmla="*/ 1070655 w 11571711"/>
              <a:gd name="connsiteY153" fmla="*/ 6575198 h 6858000"/>
              <a:gd name="connsiteX154" fmla="*/ 1070655 w 11571711"/>
              <a:gd name="connsiteY154" fmla="*/ 6598873 h 6858000"/>
              <a:gd name="connsiteX155" fmla="*/ 1056251 w 11571711"/>
              <a:gd name="connsiteY155" fmla="*/ 6575198 h 6858000"/>
              <a:gd name="connsiteX156" fmla="*/ 1025127 w 11571711"/>
              <a:gd name="connsiteY156" fmla="*/ 6575198 h 6858000"/>
              <a:gd name="connsiteX157" fmla="*/ 1011716 w 11571711"/>
              <a:gd name="connsiteY157" fmla="*/ 6611207 h 6858000"/>
              <a:gd name="connsiteX158" fmla="*/ 1019580 w 11571711"/>
              <a:gd name="connsiteY158" fmla="*/ 6611207 h 6858000"/>
              <a:gd name="connsiteX159" fmla="*/ 1022064 w 11571711"/>
              <a:gd name="connsiteY159" fmla="*/ 6603757 h 6858000"/>
              <a:gd name="connsiteX160" fmla="*/ 1035060 w 11571711"/>
              <a:gd name="connsiteY160" fmla="*/ 6603757 h 6858000"/>
              <a:gd name="connsiteX161" fmla="*/ 1037544 w 11571711"/>
              <a:gd name="connsiteY161" fmla="*/ 6611207 h 6858000"/>
              <a:gd name="connsiteX162" fmla="*/ 1045408 w 11571711"/>
              <a:gd name="connsiteY162" fmla="*/ 6611207 h 6858000"/>
              <a:gd name="connsiteX163" fmla="*/ 1031998 w 11571711"/>
              <a:gd name="connsiteY163" fmla="*/ 6575198 h 6858000"/>
              <a:gd name="connsiteX164" fmla="*/ 986220 w 11571711"/>
              <a:gd name="connsiteY164" fmla="*/ 6575198 h 6858000"/>
              <a:gd name="connsiteX165" fmla="*/ 986220 w 11571711"/>
              <a:gd name="connsiteY165" fmla="*/ 6611207 h 6858000"/>
              <a:gd name="connsiteX166" fmla="*/ 1009398 w 11571711"/>
              <a:gd name="connsiteY166" fmla="*/ 6611207 h 6858000"/>
              <a:gd name="connsiteX167" fmla="*/ 1009398 w 11571711"/>
              <a:gd name="connsiteY167" fmla="*/ 6605247 h 6858000"/>
              <a:gd name="connsiteX168" fmla="*/ 993587 w 11571711"/>
              <a:gd name="connsiteY168" fmla="*/ 6605247 h 6858000"/>
              <a:gd name="connsiteX169" fmla="*/ 993587 w 11571711"/>
              <a:gd name="connsiteY169" fmla="*/ 6575198 h 6858000"/>
              <a:gd name="connsiteX170" fmla="*/ 954432 w 11571711"/>
              <a:gd name="connsiteY170" fmla="*/ 6575198 h 6858000"/>
              <a:gd name="connsiteX171" fmla="*/ 954432 w 11571711"/>
              <a:gd name="connsiteY171" fmla="*/ 6611207 h 6858000"/>
              <a:gd name="connsiteX172" fmla="*/ 961882 w 11571711"/>
              <a:gd name="connsiteY172" fmla="*/ 6611207 h 6858000"/>
              <a:gd name="connsiteX173" fmla="*/ 961882 w 11571711"/>
              <a:gd name="connsiteY173" fmla="*/ 6598542 h 6858000"/>
              <a:gd name="connsiteX174" fmla="*/ 968339 w 11571711"/>
              <a:gd name="connsiteY174" fmla="*/ 6598542 h 6858000"/>
              <a:gd name="connsiteX175" fmla="*/ 978356 w 11571711"/>
              <a:gd name="connsiteY175" fmla="*/ 6595479 h 6858000"/>
              <a:gd name="connsiteX176" fmla="*/ 981998 w 11571711"/>
              <a:gd name="connsiteY176" fmla="*/ 6587118 h 6858000"/>
              <a:gd name="connsiteX177" fmla="*/ 980343 w 11571711"/>
              <a:gd name="connsiteY177" fmla="*/ 6580910 h 6858000"/>
              <a:gd name="connsiteX178" fmla="*/ 975624 w 11571711"/>
              <a:gd name="connsiteY178" fmla="*/ 6576688 h 6858000"/>
              <a:gd name="connsiteX179" fmla="*/ 968505 w 11571711"/>
              <a:gd name="connsiteY179" fmla="*/ 6575198 h 6858000"/>
              <a:gd name="connsiteX180" fmla="*/ 913373 w 11571711"/>
              <a:gd name="connsiteY180" fmla="*/ 6575198 h 6858000"/>
              <a:gd name="connsiteX181" fmla="*/ 913373 w 11571711"/>
              <a:gd name="connsiteY181" fmla="*/ 6611207 h 6858000"/>
              <a:gd name="connsiteX182" fmla="*/ 937462 w 11571711"/>
              <a:gd name="connsiteY182" fmla="*/ 6611207 h 6858000"/>
              <a:gd name="connsiteX183" fmla="*/ 937462 w 11571711"/>
              <a:gd name="connsiteY183" fmla="*/ 6605247 h 6858000"/>
              <a:gd name="connsiteX184" fmla="*/ 920741 w 11571711"/>
              <a:gd name="connsiteY184" fmla="*/ 6605247 h 6858000"/>
              <a:gd name="connsiteX185" fmla="*/ 920741 w 11571711"/>
              <a:gd name="connsiteY185" fmla="*/ 6595562 h 6858000"/>
              <a:gd name="connsiteX186" fmla="*/ 934979 w 11571711"/>
              <a:gd name="connsiteY186" fmla="*/ 6595562 h 6858000"/>
              <a:gd name="connsiteX187" fmla="*/ 934979 w 11571711"/>
              <a:gd name="connsiteY187" fmla="*/ 6589767 h 6858000"/>
              <a:gd name="connsiteX188" fmla="*/ 920741 w 11571711"/>
              <a:gd name="connsiteY188" fmla="*/ 6589767 h 6858000"/>
              <a:gd name="connsiteX189" fmla="*/ 920741 w 11571711"/>
              <a:gd name="connsiteY189" fmla="*/ 6581158 h 6858000"/>
              <a:gd name="connsiteX190" fmla="*/ 937379 w 11571711"/>
              <a:gd name="connsiteY190" fmla="*/ 6581158 h 6858000"/>
              <a:gd name="connsiteX191" fmla="*/ 937379 w 11571711"/>
              <a:gd name="connsiteY191" fmla="*/ 6575198 h 6858000"/>
              <a:gd name="connsiteX192" fmla="*/ 877529 w 11571711"/>
              <a:gd name="connsiteY192" fmla="*/ 6575198 h 6858000"/>
              <a:gd name="connsiteX193" fmla="*/ 877529 w 11571711"/>
              <a:gd name="connsiteY193" fmla="*/ 6611207 h 6858000"/>
              <a:gd name="connsiteX194" fmla="*/ 884979 w 11571711"/>
              <a:gd name="connsiteY194" fmla="*/ 6611207 h 6858000"/>
              <a:gd name="connsiteX195" fmla="*/ 884979 w 11571711"/>
              <a:gd name="connsiteY195" fmla="*/ 6587450 h 6858000"/>
              <a:gd name="connsiteX196" fmla="*/ 899383 w 11571711"/>
              <a:gd name="connsiteY196" fmla="*/ 6611207 h 6858000"/>
              <a:gd name="connsiteX197" fmla="*/ 906833 w 11571711"/>
              <a:gd name="connsiteY197" fmla="*/ 6611207 h 6858000"/>
              <a:gd name="connsiteX198" fmla="*/ 906833 w 11571711"/>
              <a:gd name="connsiteY198" fmla="*/ 6575198 h 6858000"/>
              <a:gd name="connsiteX199" fmla="*/ 899466 w 11571711"/>
              <a:gd name="connsiteY199" fmla="*/ 6575198 h 6858000"/>
              <a:gd name="connsiteX200" fmla="*/ 899466 w 11571711"/>
              <a:gd name="connsiteY200" fmla="*/ 6598873 h 6858000"/>
              <a:gd name="connsiteX201" fmla="*/ 884979 w 11571711"/>
              <a:gd name="connsiteY201" fmla="*/ 6575198 h 6858000"/>
              <a:gd name="connsiteX202" fmla="*/ 1181746 w 11571711"/>
              <a:gd name="connsiteY202" fmla="*/ 6574701 h 6858000"/>
              <a:gd name="connsiteX203" fmla="*/ 1173717 w 11571711"/>
              <a:gd name="connsiteY203" fmla="*/ 6576854 h 6858000"/>
              <a:gd name="connsiteX204" fmla="*/ 1168336 w 11571711"/>
              <a:gd name="connsiteY204" fmla="*/ 6583062 h 6858000"/>
              <a:gd name="connsiteX205" fmla="*/ 1166432 w 11571711"/>
              <a:gd name="connsiteY205" fmla="*/ 6592416 h 6858000"/>
              <a:gd name="connsiteX206" fmla="*/ 1166432 w 11571711"/>
              <a:gd name="connsiteY206" fmla="*/ 6594238 h 6858000"/>
              <a:gd name="connsiteX207" fmla="*/ 1168419 w 11571711"/>
              <a:gd name="connsiteY207" fmla="*/ 6603426 h 6858000"/>
              <a:gd name="connsiteX208" fmla="*/ 1173882 w 11571711"/>
              <a:gd name="connsiteY208" fmla="*/ 6609552 h 6858000"/>
              <a:gd name="connsiteX209" fmla="*/ 1181829 w 11571711"/>
              <a:gd name="connsiteY209" fmla="*/ 6611704 h 6858000"/>
              <a:gd name="connsiteX210" fmla="*/ 1189859 w 11571711"/>
              <a:gd name="connsiteY210" fmla="*/ 6609552 h 6858000"/>
              <a:gd name="connsiteX211" fmla="*/ 1195239 w 11571711"/>
              <a:gd name="connsiteY211" fmla="*/ 6603343 h 6858000"/>
              <a:gd name="connsiteX212" fmla="*/ 1197143 w 11571711"/>
              <a:gd name="connsiteY212" fmla="*/ 6593989 h 6858000"/>
              <a:gd name="connsiteX213" fmla="*/ 1197060 w 11571711"/>
              <a:gd name="connsiteY213" fmla="*/ 6593989 h 6858000"/>
              <a:gd name="connsiteX214" fmla="*/ 1197060 w 11571711"/>
              <a:gd name="connsiteY214" fmla="*/ 6592416 h 6858000"/>
              <a:gd name="connsiteX215" fmla="*/ 1195156 w 11571711"/>
              <a:gd name="connsiteY215" fmla="*/ 6583062 h 6858000"/>
              <a:gd name="connsiteX216" fmla="*/ 1189776 w 11571711"/>
              <a:gd name="connsiteY216" fmla="*/ 6576854 h 6858000"/>
              <a:gd name="connsiteX217" fmla="*/ 1181746 w 11571711"/>
              <a:gd name="connsiteY217" fmla="*/ 6574701 h 6858000"/>
              <a:gd name="connsiteX218" fmla="*/ 856917 w 11571711"/>
              <a:gd name="connsiteY218" fmla="*/ 6574701 h 6858000"/>
              <a:gd name="connsiteX219" fmla="*/ 848888 w 11571711"/>
              <a:gd name="connsiteY219" fmla="*/ 6576854 h 6858000"/>
              <a:gd name="connsiteX220" fmla="*/ 843507 w 11571711"/>
              <a:gd name="connsiteY220" fmla="*/ 6583062 h 6858000"/>
              <a:gd name="connsiteX221" fmla="*/ 841603 w 11571711"/>
              <a:gd name="connsiteY221" fmla="*/ 6592416 h 6858000"/>
              <a:gd name="connsiteX222" fmla="*/ 841603 w 11571711"/>
              <a:gd name="connsiteY222" fmla="*/ 6594238 h 6858000"/>
              <a:gd name="connsiteX223" fmla="*/ 843590 w 11571711"/>
              <a:gd name="connsiteY223" fmla="*/ 6603426 h 6858000"/>
              <a:gd name="connsiteX224" fmla="*/ 849053 w 11571711"/>
              <a:gd name="connsiteY224" fmla="*/ 6609552 h 6858000"/>
              <a:gd name="connsiteX225" fmla="*/ 857000 w 11571711"/>
              <a:gd name="connsiteY225" fmla="*/ 6611704 h 6858000"/>
              <a:gd name="connsiteX226" fmla="*/ 865030 w 11571711"/>
              <a:gd name="connsiteY226" fmla="*/ 6609552 h 6858000"/>
              <a:gd name="connsiteX227" fmla="*/ 870410 w 11571711"/>
              <a:gd name="connsiteY227" fmla="*/ 6603343 h 6858000"/>
              <a:gd name="connsiteX228" fmla="*/ 872314 w 11571711"/>
              <a:gd name="connsiteY228" fmla="*/ 6593989 h 6858000"/>
              <a:gd name="connsiteX229" fmla="*/ 872231 w 11571711"/>
              <a:gd name="connsiteY229" fmla="*/ 6593989 h 6858000"/>
              <a:gd name="connsiteX230" fmla="*/ 872231 w 11571711"/>
              <a:gd name="connsiteY230" fmla="*/ 6592416 h 6858000"/>
              <a:gd name="connsiteX231" fmla="*/ 870327 w 11571711"/>
              <a:gd name="connsiteY231" fmla="*/ 6583062 h 6858000"/>
              <a:gd name="connsiteX232" fmla="*/ 864947 w 11571711"/>
              <a:gd name="connsiteY232" fmla="*/ 6576854 h 6858000"/>
              <a:gd name="connsiteX233" fmla="*/ 856917 w 11571711"/>
              <a:gd name="connsiteY233" fmla="*/ 6574701 h 6858000"/>
              <a:gd name="connsiteX234" fmla="*/ 599885 w 11571711"/>
              <a:gd name="connsiteY234" fmla="*/ 6540431 h 6858000"/>
              <a:gd name="connsiteX235" fmla="*/ 600216 w 11571711"/>
              <a:gd name="connsiteY235" fmla="*/ 6541507 h 6858000"/>
              <a:gd name="connsiteX236" fmla="*/ 600299 w 11571711"/>
              <a:gd name="connsiteY236" fmla="*/ 6541838 h 6858000"/>
              <a:gd name="connsiteX237" fmla="*/ 600216 w 11571711"/>
              <a:gd name="connsiteY237" fmla="*/ 6542169 h 6858000"/>
              <a:gd name="connsiteX238" fmla="*/ 600464 w 11571711"/>
              <a:gd name="connsiteY238" fmla="*/ 6542666 h 6858000"/>
              <a:gd name="connsiteX239" fmla="*/ 600630 w 11571711"/>
              <a:gd name="connsiteY239" fmla="*/ 6543494 h 6858000"/>
              <a:gd name="connsiteX240" fmla="*/ 600630 w 11571711"/>
              <a:gd name="connsiteY240" fmla="*/ 6543742 h 6858000"/>
              <a:gd name="connsiteX241" fmla="*/ 600547 w 11571711"/>
              <a:gd name="connsiteY241" fmla="*/ 6544156 h 6858000"/>
              <a:gd name="connsiteX242" fmla="*/ 600713 w 11571711"/>
              <a:gd name="connsiteY242" fmla="*/ 6544322 h 6858000"/>
              <a:gd name="connsiteX243" fmla="*/ 600878 w 11571711"/>
              <a:gd name="connsiteY243" fmla="*/ 6545812 h 6858000"/>
              <a:gd name="connsiteX244" fmla="*/ 600795 w 11571711"/>
              <a:gd name="connsiteY244" fmla="*/ 6546308 h 6858000"/>
              <a:gd name="connsiteX245" fmla="*/ 601209 w 11571711"/>
              <a:gd name="connsiteY245" fmla="*/ 6548378 h 6858000"/>
              <a:gd name="connsiteX246" fmla="*/ 602203 w 11571711"/>
              <a:gd name="connsiteY246" fmla="*/ 6550282 h 6858000"/>
              <a:gd name="connsiteX247" fmla="*/ 602948 w 11571711"/>
              <a:gd name="connsiteY247" fmla="*/ 6551689 h 6858000"/>
              <a:gd name="connsiteX248" fmla="*/ 602534 w 11571711"/>
              <a:gd name="connsiteY248" fmla="*/ 6552682 h 6858000"/>
              <a:gd name="connsiteX249" fmla="*/ 603279 w 11571711"/>
              <a:gd name="connsiteY249" fmla="*/ 6553345 h 6858000"/>
              <a:gd name="connsiteX250" fmla="*/ 603444 w 11571711"/>
              <a:gd name="connsiteY250" fmla="*/ 6554173 h 6858000"/>
              <a:gd name="connsiteX251" fmla="*/ 603775 w 11571711"/>
              <a:gd name="connsiteY251" fmla="*/ 6555000 h 6858000"/>
              <a:gd name="connsiteX252" fmla="*/ 603527 w 11571711"/>
              <a:gd name="connsiteY252" fmla="*/ 6555994 h 6858000"/>
              <a:gd name="connsiteX253" fmla="*/ 603610 w 11571711"/>
              <a:gd name="connsiteY253" fmla="*/ 6556904 h 6858000"/>
              <a:gd name="connsiteX254" fmla="*/ 604355 w 11571711"/>
              <a:gd name="connsiteY254" fmla="*/ 6557566 h 6858000"/>
              <a:gd name="connsiteX255" fmla="*/ 604355 w 11571711"/>
              <a:gd name="connsiteY255" fmla="*/ 6558312 h 6858000"/>
              <a:gd name="connsiteX256" fmla="*/ 604438 w 11571711"/>
              <a:gd name="connsiteY256" fmla="*/ 6560464 h 6858000"/>
              <a:gd name="connsiteX257" fmla="*/ 605017 w 11571711"/>
              <a:gd name="connsiteY257" fmla="*/ 6561043 h 6858000"/>
              <a:gd name="connsiteX258" fmla="*/ 605265 w 11571711"/>
              <a:gd name="connsiteY258" fmla="*/ 6561871 h 6858000"/>
              <a:gd name="connsiteX259" fmla="*/ 605762 w 11571711"/>
              <a:gd name="connsiteY259" fmla="*/ 6562119 h 6858000"/>
              <a:gd name="connsiteX260" fmla="*/ 605928 w 11571711"/>
              <a:gd name="connsiteY260" fmla="*/ 6562533 h 6858000"/>
              <a:gd name="connsiteX261" fmla="*/ 606176 w 11571711"/>
              <a:gd name="connsiteY261" fmla="*/ 6563196 h 6858000"/>
              <a:gd name="connsiteX262" fmla="*/ 606176 w 11571711"/>
              <a:gd name="connsiteY262" fmla="*/ 6564272 h 6858000"/>
              <a:gd name="connsiteX263" fmla="*/ 607004 w 11571711"/>
              <a:gd name="connsiteY263" fmla="*/ 6565017 h 6858000"/>
              <a:gd name="connsiteX264" fmla="*/ 607832 w 11571711"/>
              <a:gd name="connsiteY264" fmla="*/ 6566921 h 6858000"/>
              <a:gd name="connsiteX265" fmla="*/ 607749 w 11571711"/>
              <a:gd name="connsiteY265" fmla="*/ 6567169 h 6858000"/>
              <a:gd name="connsiteX266" fmla="*/ 607666 w 11571711"/>
              <a:gd name="connsiteY266" fmla="*/ 6567500 h 6858000"/>
              <a:gd name="connsiteX267" fmla="*/ 607666 w 11571711"/>
              <a:gd name="connsiteY267" fmla="*/ 6568162 h 6858000"/>
              <a:gd name="connsiteX268" fmla="*/ 608825 w 11571711"/>
              <a:gd name="connsiteY268" fmla="*/ 6569901 h 6858000"/>
              <a:gd name="connsiteX269" fmla="*/ 609073 w 11571711"/>
              <a:gd name="connsiteY269" fmla="*/ 6570232 h 6858000"/>
              <a:gd name="connsiteX270" fmla="*/ 609156 w 11571711"/>
              <a:gd name="connsiteY270" fmla="*/ 6570646 h 6858000"/>
              <a:gd name="connsiteX271" fmla="*/ 609570 w 11571711"/>
              <a:gd name="connsiteY271" fmla="*/ 6571391 h 6858000"/>
              <a:gd name="connsiteX272" fmla="*/ 610232 w 11571711"/>
              <a:gd name="connsiteY272" fmla="*/ 6572053 h 6858000"/>
              <a:gd name="connsiteX273" fmla="*/ 610315 w 11571711"/>
              <a:gd name="connsiteY273" fmla="*/ 6572301 h 6858000"/>
              <a:gd name="connsiteX274" fmla="*/ 610563 w 11571711"/>
              <a:gd name="connsiteY274" fmla="*/ 6572798 h 6858000"/>
              <a:gd name="connsiteX275" fmla="*/ 610729 w 11571711"/>
              <a:gd name="connsiteY275" fmla="*/ 6573543 h 6858000"/>
              <a:gd name="connsiteX276" fmla="*/ 611226 w 11571711"/>
              <a:gd name="connsiteY276" fmla="*/ 6575613 h 6858000"/>
              <a:gd name="connsiteX277" fmla="*/ 612633 w 11571711"/>
              <a:gd name="connsiteY277" fmla="*/ 6576275 h 6858000"/>
              <a:gd name="connsiteX278" fmla="*/ 613212 w 11571711"/>
              <a:gd name="connsiteY278" fmla="*/ 6577516 h 6858000"/>
              <a:gd name="connsiteX279" fmla="*/ 613378 w 11571711"/>
              <a:gd name="connsiteY279" fmla="*/ 6577765 h 6858000"/>
              <a:gd name="connsiteX280" fmla="*/ 613378 w 11571711"/>
              <a:gd name="connsiteY280" fmla="*/ 6578262 h 6858000"/>
              <a:gd name="connsiteX281" fmla="*/ 613792 w 11571711"/>
              <a:gd name="connsiteY281" fmla="*/ 6579007 h 6858000"/>
              <a:gd name="connsiteX282" fmla="*/ 614288 w 11571711"/>
              <a:gd name="connsiteY282" fmla="*/ 6579752 h 6858000"/>
              <a:gd name="connsiteX283" fmla="*/ 614537 w 11571711"/>
              <a:gd name="connsiteY283" fmla="*/ 6580579 h 6858000"/>
              <a:gd name="connsiteX284" fmla="*/ 615034 w 11571711"/>
              <a:gd name="connsiteY284" fmla="*/ 6581242 h 6858000"/>
              <a:gd name="connsiteX285" fmla="*/ 615365 w 11571711"/>
              <a:gd name="connsiteY285" fmla="*/ 6581407 h 6858000"/>
              <a:gd name="connsiteX286" fmla="*/ 616027 w 11571711"/>
              <a:gd name="connsiteY286" fmla="*/ 6582069 h 6858000"/>
              <a:gd name="connsiteX287" fmla="*/ 615861 w 11571711"/>
              <a:gd name="connsiteY287" fmla="*/ 6582732 h 6858000"/>
              <a:gd name="connsiteX288" fmla="*/ 616275 w 11571711"/>
              <a:gd name="connsiteY288" fmla="*/ 6582897 h 6858000"/>
              <a:gd name="connsiteX289" fmla="*/ 616524 w 11571711"/>
              <a:gd name="connsiteY289" fmla="*/ 6584470 h 6858000"/>
              <a:gd name="connsiteX290" fmla="*/ 617765 w 11571711"/>
              <a:gd name="connsiteY290" fmla="*/ 6585712 h 6858000"/>
              <a:gd name="connsiteX291" fmla="*/ 618014 w 11571711"/>
              <a:gd name="connsiteY291" fmla="*/ 6585960 h 6858000"/>
              <a:gd name="connsiteX292" fmla="*/ 618096 w 11571711"/>
              <a:gd name="connsiteY292" fmla="*/ 6586126 h 6858000"/>
              <a:gd name="connsiteX293" fmla="*/ 618262 w 11571711"/>
              <a:gd name="connsiteY293" fmla="*/ 6586374 h 6858000"/>
              <a:gd name="connsiteX294" fmla="*/ 618345 w 11571711"/>
              <a:gd name="connsiteY294" fmla="*/ 6587036 h 6858000"/>
              <a:gd name="connsiteX295" fmla="*/ 619752 w 11571711"/>
              <a:gd name="connsiteY295" fmla="*/ 6588940 h 6858000"/>
              <a:gd name="connsiteX296" fmla="*/ 620745 w 11571711"/>
              <a:gd name="connsiteY296" fmla="*/ 6590679 h 6858000"/>
              <a:gd name="connsiteX297" fmla="*/ 620745 w 11571711"/>
              <a:gd name="connsiteY297" fmla="*/ 6590761 h 6858000"/>
              <a:gd name="connsiteX298" fmla="*/ 621076 w 11571711"/>
              <a:gd name="connsiteY298" fmla="*/ 6591092 h 6858000"/>
              <a:gd name="connsiteX299" fmla="*/ 621242 w 11571711"/>
              <a:gd name="connsiteY299" fmla="*/ 6591258 h 6858000"/>
              <a:gd name="connsiteX300" fmla="*/ 621408 w 11571711"/>
              <a:gd name="connsiteY300" fmla="*/ 6591506 h 6858000"/>
              <a:gd name="connsiteX301" fmla="*/ 622153 w 11571711"/>
              <a:gd name="connsiteY301" fmla="*/ 6592086 h 6858000"/>
              <a:gd name="connsiteX302" fmla="*/ 623311 w 11571711"/>
              <a:gd name="connsiteY302" fmla="*/ 6592996 h 6858000"/>
              <a:gd name="connsiteX303" fmla="*/ 624305 w 11571711"/>
              <a:gd name="connsiteY303" fmla="*/ 6594238 h 6858000"/>
              <a:gd name="connsiteX304" fmla="*/ 626209 w 11571711"/>
              <a:gd name="connsiteY304" fmla="*/ 6596308 h 6858000"/>
              <a:gd name="connsiteX305" fmla="*/ 627782 w 11571711"/>
              <a:gd name="connsiteY305" fmla="*/ 6597632 h 6858000"/>
              <a:gd name="connsiteX306" fmla="*/ 628940 w 11571711"/>
              <a:gd name="connsiteY306" fmla="*/ 6599039 h 6858000"/>
              <a:gd name="connsiteX307" fmla="*/ 629023 w 11571711"/>
              <a:gd name="connsiteY307" fmla="*/ 6599619 h 6858000"/>
              <a:gd name="connsiteX308" fmla="*/ 629851 w 11571711"/>
              <a:gd name="connsiteY308" fmla="*/ 6600447 h 6858000"/>
              <a:gd name="connsiteX309" fmla="*/ 630679 w 11571711"/>
              <a:gd name="connsiteY309" fmla="*/ 6600860 h 6858000"/>
              <a:gd name="connsiteX310" fmla="*/ 631176 w 11571711"/>
              <a:gd name="connsiteY310" fmla="*/ 6601192 h 6858000"/>
              <a:gd name="connsiteX311" fmla="*/ 631341 w 11571711"/>
              <a:gd name="connsiteY311" fmla="*/ 6601357 h 6858000"/>
              <a:gd name="connsiteX312" fmla="*/ 631838 w 11571711"/>
              <a:gd name="connsiteY312" fmla="*/ 6601937 h 6858000"/>
              <a:gd name="connsiteX313" fmla="*/ 632997 w 11571711"/>
              <a:gd name="connsiteY313" fmla="*/ 6602764 h 6858000"/>
              <a:gd name="connsiteX314" fmla="*/ 633080 w 11571711"/>
              <a:gd name="connsiteY314" fmla="*/ 6602847 h 6858000"/>
              <a:gd name="connsiteX315" fmla="*/ 633162 w 11571711"/>
              <a:gd name="connsiteY315" fmla="*/ 6603344 h 6858000"/>
              <a:gd name="connsiteX316" fmla="*/ 633907 w 11571711"/>
              <a:gd name="connsiteY316" fmla="*/ 6603758 h 6858000"/>
              <a:gd name="connsiteX317" fmla="*/ 634156 w 11571711"/>
              <a:gd name="connsiteY317" fmla="*/ 6603923 h 6858000"/>
              <a:gd name="connsiteX318" fmla="*/ 634818 w 11571711"/>
              <a:gd name="connsiteY318" fmla="*/ 6604586 h 6858000"/>
              <a:gd name="connsiteX319" fmla="*/ 634901 w 11571711"/>
              <a:gd name="connsiteY319" fmla="*/ 6604751 h 6858000"/>
              <a:gd name="connsiteX320" fmla="*/ 636722 w 11571711"/>
              <a:gd name="connsiteY320" fmla="*/ 6605993 h 6858000"/>
              <a:gd name="connsiteX321" fmla="*/ 637467 w 11571711"/>
              <a:gd name="connsiteY321" fmla="*/ 6606241 h 6858000"/>
              <a:gd name="connsiteX322" fmla="*/ 641523 w 11571711"/>
              <a:gd name="connsiteY322" fmla="*/ 6608228 h 6858000"/>
              <a:gd name="connsiteX323" fmla="*/ 646987 w 11571711"/>
              <a:gd name="connsiteY323" fmla="*/ 6596721 h 6858000"/>
              <a:gd name="connsiteX324" fmla="*/ 643013 w 11571711"/>
              <a:gd name="connsiteY324" fmla="*/ 6586953 h 6858000"/>
              <a:gd name="connsiteX325" fmla="*/ 641854 w 11571711"/>
              <a:gd name="connsiteY325" fmla="*/ 6590927 h 6858000"/>
              <a:gd name="connsiteX326" fmla="*/ 640530 w 11571711"/>
              <a:gd name="connsiteY326" fmla="*/ 6591092 h 6858000"/>
              <a:gd name="connsiteX327" fmla="*/ 602782 w 11571711"/>
              <a:gd name="connsiteY327" fmla="*/ 6548543 h 6858000"/>
              <a:gd name="connsiteX328" fmla="*/ 599885 w 11571711"/>
              <a:gd name="connsiteY328" fmla="*/ 6540431 h 6858000"/>
              <a:gd name="connsiteX329" fmla="*/ 714204 w 11571711"/>
              <a:gd name="connsiteY329" fmla="*/ 6508478 h 6858000"/>
              <a:gd name="connsiteX330" fmla="*/ 713790 w 11571711"/>
              <a:gd name="connsiteY330" fmla="*/ 6508561 h 6858000"/>
              <a:gd name="connsiteX331" fmla="*/ 712631 w 11571711"/>
              <a:gd name="connsiteY331" fmla="*/ 6509554 h 6858000"/>
              <a:gd name="connsiteX332" fmla="*/ 710893 w 11571711"/>
              <a:gd name="connsiteY332" fmla="*/ 6510465 h 6858000"/>
              <a:gd name="connsiteX333" fmla="*/ 707251 w 11571711"/>
              <a:gd name="connsiteY333" fmla="*/ 6515431 h 6858000"/>
              <a:gd name="connsiteX334" fmla="*/ 705761 w 11571711"/>
              <a:gd name="connsiteY334" fmla="*/ 6520564 h 6858000"/>
              <a:gd name="connsiteX335" fmla="*/ 706671 w 11571711"/>
              <a:gd name="connsiteY335" fmla="*/ 6520812 h 6858000"/>
              <a:gd name="connsiteX336" fmla="*/ 710396 w 11571711"/>
              <a:gd name="connsiteY336" fmla="*/ 6519984 h 6858000"/>
              <a:gd name="connsiteX337" fmla="*/ 713790 w 11571711"/>
              <a:gd name="connsiteY337" fmla="*/ 6518577 h 6858000"/>
              <a:gd name="connsiteX338" fmla="*/ 716274 w 11571711"/>
              <a:gd name="connsiteY338" fmla="*/ 6516921 h 6858000"/>
              <a:gd name="connsiteX339" fmla="*/ 716191 w 11571711"/>
              <a:gd name="connsiteY339" fmla="*/ 6516508 h 6858000"/>
              <a:gd name="connsiteX340" fmla="*/ 715363 w 11571711"/>
              <a:gd name="connsiteY340" fmla="*/ 6516259 h 6858000"/>
              <a:gd name="connsiteX341" fmla="*/ 714949 w 11571711"/>
              <a:gd name="connsiteY341" fmla="*/ 6515845 h 6858000"/>
              <a:gd name="connsiteX342" fmla="*/ 714370 w 11571711"/>
              <a:gd name="connsiteY342" fmla="*/ 6513610 h 6858000"/>
              <a:gd name="connsiteX343" fmla="*/ 713045 w 11571711"/>
              <a:gd name="connsiteY343" fmla="*/ 6511955 h 6858000"/>
              <a:gd name="connsiteX344" fmla="*/ 713045 w 11571711"/>
              <a:gd name="connsiteY344" fmla="*/ 6511541 h 6858000"/>
              <a:gd name="connsiteX345" fmla="*/ 714122 w 11571711"/>
              <a:gd name="connsiteY345" fmla="*/ 6509223 h 6858000"/>
              <a:gd name="connsiteX346" fmla="*/ 714204 w 11571711"/>
              <a:gd name="connsiteY346" fmla="*/ 6508478 h 6858000"/>
              <a:gd name="connsiteX347" fmla="*/ 711721 w 11571711"/>
              <a:gd name="connsiteY347" fmla="*/ 6499869 h 6858000"/>
              <a:gd name="connsiteX348" fmla="*/ 709320 w 11571711"/>
              <a:gd name="connsiteY348" fmla="*/ 6500697 h 6858000"/>
              <a:gd name="connsiteX349" fmla="*/ 701953 w 11571711"/>
              <a:gd name="connsiteY349" fmla="*/ 6507567 h 6858000"/>
              <a:gd name="connsiteX350" fmla="*/ 698807 w 11571711"/>
              <a:gd name="connsiteY350" fmla="*/ 6515018 h 6858000"/>
              <a:gd name="connsiteX351" fmla="*/ 698310 w 11571711"/>
              <a:gd name="connsiteY351" fmla="*/ 6518825 h 6858000"/>
              <a:gd name="connsiteX352" fmla="*/ 698807 w 11571711"/>
              <a:gd name="connsiteY352" fmla="*/ 6518908 h 6858000"/>
              <a:gd name="connsiteX353" fmla="*/ 699718 w 11571711"/>
              <a:gd name="connsiteY353" fmla="*/ 6517004 h 6858000"/>
              <a:gd name="connsiteX354" fmla="*/ 703360 w 11571711"/>
              <a:gd name="connsiteY354" fmla="*/ 6510961 h 6858000"/>
              <a:gd name="connsiteX355" fmla="*/ 710396 w 11571711"/>
              <a:gd name="connsiteY355" fmla="*/ 6504256 h 6858000"/>
              <a:gd name="connsiteX356" fmla="*/ 713625 w 11571711"/>
              <a:gd name="connsiteY356" fmla="*/ 6504504 h 6858000"/>
              <a:gd name="connsiteX357" fmla="*/ 714370 w 11571711"/>
              <a:gd name="connsiteY357" fmla="*/ 6504173 h 6858000"/>
              <a:gd name="connsiteX358" fmla="*/ 714287 w 11571711"/>
              <a:gd name="connsiteY358" fmla="*/ 6502021 h 6858000"/>
              <a:gd name="connsiteX359" fmla="*/ 711721 w 11571711"/>
              <a:gd name="connsiteY359" fmla="*/ 6499869 h 6858000"/>
              <a:gd name="connsiteX360" fmla="*/ 987047 w 11571711"/>
              <a:gd name="connsiteY360" fmla="*/ 6457816 h 6858000"/>
              <a:gd name="connsiteX361" fmla="*/ 1007494 w 11571711"/>
              <a:gd name="connsiteY361" fmla="*/ 6503428 h 6858000"/>
              <a:gd name="connsiteX362" fmla="*/ 966766 w 11571711"/>
              <a:gd name="connsiteY362" fmla="*/ 6503428 h 6858000"/>
              <a:gd name="connsiteX363" fmla="*/ 987047 w 11571711"/>
              <a:gd name="connsiteY363" fmla="*/ 6457816 h 6858000"/>
              <a:gd name="connsiteX364" fmla="*/ 1199958 w 11571711"/>
              <a:gd name="connsiteY364" fmla="*/ 6455995 h 6858000"/>
              <a:gd name="connsiteX365" fmla="*/ 1233236 w 11571711"/>
              <a:gd name="connsiteY365" fmla="*/ 6492749 h 6858000"/>
              <a:gd name="connsiteX366" fmla="*/ 1199958 w 11571711"/>
              <a:gd name="connsiteY366" fmla="*/ 6529752 h 6858000"/>
              <a:gd name="connsiteX367" fmla="*/ 1166515 w 11571711"/>
              <a:gd name="connsiteY367" fmla="*/ 6492749 h 6858000"/>
              <a:gd name="connsiteX368" fmla="*/ 1199958 w 11571711"/>
              <a:gd name="connsiteY368" fmla="*/ 6455995 h 6858000"/>
              <a:gd name="connsiteX369" fmla="*/ 875708 w 11571711"/>
              <a:gd name="connsiteY369" fmla="*/ 6455747 h 6858000"/>
              <a:gd name="connsiteX370" fmla="*/ 916270 w 11571711"/>
              <a:gd name="connsiteY370" fmla="*/ 6492832 h 6858000"/>
              <a:gd name="connsiteX371" fmla="*/ 873721 w 11571711"/>
              <a:gd name="connsiteY371" fmla="*/ 6530414 h 6858000"/>
              <a:gd name="connsiteX372" fmla="*/ 866768 w 11571711"/>
              <a:gd name="connsiteY372" fmla="*/ 6530083 h 6858000"/>
              <a:gd name="connsiteX373" fmla="*/ 866768 w 11571711"/>
              <a:gd name="connsiteY373" fmla="*/ 6456078 h 6858000"/>
              <a:gd name="connsiteX374" fmla="*/ 875708 w 11571711"/>
              <a:gd name="connsiteY374" fmla="*/ 6455747 h 6858000"/>
              <a:gd name="connsiteX375" fmla="*/ 1413531 w 11571711"/>
              <a:gd name="connsiteY375" fmla="*/ 6455416 h 6858000"/>
              <a:gd name="connsiteX376" fmla="*/ 1431743 w 11571711"/>
              <a:gd name="connsiteY376" fmla="*/ 6462204 h 6858000"/>
              <a:gd name="connsiteX377" fmla="*/ 1440103 w 11571711"/>
              <a:gd name="connsiteY377" fmla="*/ 6480581 h 6858000"/>
              <a:gd name="connsiteX378" fmla="*/ 1440186 w 11571711"/>
              <a:gd name="connsiteY378" fmla="*/ 6483064 h 6858000"/>
              <a:gd name="connsiteX379" fmla="*/ 1437620 w 11571711"/>
              <a:gd name="connsiteY379" fmla="*/ 6483064 h 6858000"/>
              <a:gd name="connsiteX380" fmla="*/ 1388117 w 11571711"/>
              <a:gd name="connsiteY380" fmla="*/ 6483064 h 6858000"/>
              <a:gd name="connsiteX381" fmla="*/ 1384972 w 11571711"/>
              <a:gd name="connsiteY381" fmla="*/ 6483064 h 6858000"/>
              <a:gd name="connsiteX382" fmla="*/ 1385634 w 11571711"/>
              <a:gd name="connsiteY382" fmla="*/ 6480415 h 6858000"/>
              <a:gd name="connsiteX383" fmla="*/ 1413531 w 11571711"/>
              <a:gd name="connsiteY383" fmla="*/ 6455416 h 6858000"/>
              <a:gd name="connsiteX384" fmla="*/ 755429 w 11571711"/>
              <a:gd name="connsiteY384" fmla="*/ 6453429 h 6858000"/>
              <a:gd name="connsiteX385" fmla="*/ 768177 w 11571711"/>
              <a:gd name="connsiteY385" fmla="*/ 6461873 h 6858000"/>
              <a:gd name="connsiteX386" fmla="*/ 769087 w 11571711"/>
              <a:gd name="connsiteY386" fmla="*/ 6461790 h 6858000"/>
              <a:gd name="connsiteX387" fmla="*/ 774965 w 11571711"/>
              <a:gd name="connsiteY387" fmla="*/ 6454836 h 6858000"/>
              <a:gd name="connsiteX388" fmla="*/ 775379 w 11571711"/>
              <a:gd name="connsiteY388" fmla="*/ 6454919 h 6858000"/>
              <a:gd name="connsiteX389" fmla="*/ 776041 w 11571711"/>
              <a:gd name="connsiteY389" fmla="*/ 6468661 h 6858000"/>
              <a:gd name="connsiteX390" fmla="*/ 776289 w 11571711"/>
              <a:gd name="connsiteY390" fmla="*/ 6469406 h 6858000"/>
              <a:gd name="connsiteX391" fmla="*/ 786968 w 11571711"/>
              <a:gd name="connsiteY391" fmla="*/ 6483147 h 6858000"/>
              <a:gd name="connsiteX392" fmla="*/ 786720 w 11571711"/>
              <a:gd name="connsiteY392" fmla="*/ 6483478 h 6858000"/>
              <a:gd name="connsiteX393" fmla="*/ 774137 w 11571711"/>
              <a:gd name="connsiteY393" fmla="*/ 6480002 h 6858000"/>
              <a:gd name="connsiteX394" fmla="*/ 773475 w 11571711"/>
              <a:gd name="connsiteY394" fmla="*/ 6480333 h 6858000"/>
              <a:gd name="connsiteX395" fmla="*/ 766770 w 11571711"/>
              <a:gd name="connsiteY395" fmla="*/ 6495481 h 6858000"/>
              <a:gd name="connsiteX396" fmla="*/ 766604 w 11571711"/>
              <a:gd name="connsiteY396" fmla="*/ 6495564 h 6858000"/>
              <a:gd name="connsiteX397" fmla="*/ 766108 w 11571711"/>
              <a:gd name="connsiteY397" fmla="*/ 6495399 h 6858000"/>
              <a:gd name="connsiteX398" fmla="*/ 763624 w 11571711"/>
              <a:gd name="connsiteY398" fmla="*/ 6478843 h 6858000"/>
              <a:gd name="connsiteX399" fmla="*/ 762962 w 11571711"/>
              <a:gd name="connsiteY399" fmla="*/ 6478263 h 6858000"/>
              <a:gd name="connsiteX400" fmla="*/ 749137 w 11571711"/>
              <a:gd name="connsiteY400" fmla="*/ 6477518 h 6858000"/>
              <a:gd name="connsiteX401" fmla="*/ 749055 w 11571711"/>
              <a:gd name="connsiteY401" fmla="*/ 6477104 h 6858000"/>
              <a:gd name="connsiteX402" fmla="*/ 760892 w 11571711"/>
              <a:gd name="connsiteY402" fmla="*/ 6468992 h 6858000"/>
              <a:gd name="connsiteX403" fmla="*/ 761141 w 11571711"/>
              <a:gd name="connsiteY403" fmla="*/ 6468247 h 6858000"/>
              <a:gd name="connsiteX404" fmla="*/ 755098 w 11571711"/>
              <a:gd name="connsiteY404" fmla="*/ 6453760 h 6858000"/>
              <a:gd name="connsiteX405" fmla="*/ 755429 w 11571711"/>
              <a:gd name="connsiteY405" fmla="*/ 6453429 h 6858000"/>
              <a:gd name="connsiteX406" fmla="*/ 1261133 w 11571711"/>
              <a:gd name="connsiteY406" fmla="*/ 6438280 h 6858000"/>
              <a:gd name="connsiteX407" fmla="*/ 1261133 w 11571711"/>
              <a:gd name="connsiteY407" fmla="*/ 6547467 h 6858000"/>
              <a:gd name="connsiteX408" fmla="*/ 1284891 w 11571711"/>
              <a:gd name="connsiteY408" fmla="*/ 6547467 h 6858000"/>
              <a:gd name="connsiteX409" fmla="*/ 1284891 w 11571711"/>
              <a:gd name="connsiteY409" fmla="*/ 6472717 h 6858000"/>
              <a:gd name="connsiteX410" fmla="*/ 1333896 w 11571711"/>
              <a:gd name="connsiteY410" fmla="*/ 6547467 h 6858000"/>
              <a:gd name="connsiteX411" fmla="*/ 1334227 w 11571711"/>
              <a:gd name="connsiteY411" fmla="*/ 6547467 h 6858000"/>
              <a:gd name="connsiteX412" fmla="*/ 1355254 w 11571711"/>
              <a:gd name="connsiteY412" fmla="*/ 6547467 h 6858000"/>
              <a:gd name="connsiteX413" fmla="*/ 1355254 w 11571711"/>
              <a:gd name="connsiteY413" fmla="*/ 6438280 h 6858000"/>
              <a:gd name="connsiteX414" fmla="*/ 1355171 w 11571711"/>
              <a:gd name="connsiteY414" fmla="*/ 6438280 h 6858000"/>
              <a:gd name="connsiteX415" fmla="*/ 1331496 w 11571711"/>
              <a:gd name="connsiteY415" fmla="*/ 6438280 h 6858000"/>
              <a:gd name="connsiteX416" fmla="*/ 1331496 w 11571711"/>
              <a:gd name="connsiteY416" fmla="*/ 6491508 h 6858000"/>
              <a:gd name="connsiteX417" fmla="*/ 1306993 w 11571711"/>
              <a:gd name="connsiteY417" fmla="*/ 6461293 h 6858000"/>
              <a:gd name="connsiteX418" fmla="*/ 1281000 w 11571711"/>
              <a:gd name="connsiteY418" fmla="*/ 6438280 h 6858000"/>
              <a:gd name="connsiteX419" fmla="*/ 1044745 w 11571711"/>
              <a:gd name="connsiteY419" fmla="*/ 6438280 h 6858000"/>
              <a:gd name="connsiteX420" fmla="*/ 1044745 w 11571711"/>
              <a:gd name="connsiteY420" fmla="*/ 6547467 h 6858000"/>
              <a:gd name="connsiteX421" fmla="*/ 1068503 w 11571711"/>
              <a:gd name="connsiteY421" fmla="*/ 6547467 h 6858000"/>
              <a:gd name="connsiteX422" fmla="*/ 1068503 w 11571711"/>
              <a:gd name="connsiteY422" fmla="*/ 6472717 h 6858000"/>
              <a:gd name="connsiteX423" fmla="*/ 1117592 w 11571711"/>
              <a:gd name="connsiteY423" fmla="*/ 6547467 h 6858000"/>
              <a:gd name="connsiteX424" fmla="*/ 1117757 w 11571711"/>
              <a:gd name="connsiteY424" fmla="*/ 6547467 h 6858000"/>
              <a:gd name="connsiteX425" fmla="*/ 1138701 w 11571711"/>
              <a:gd name="connsiteY425" fmla="*/ 6547467 h 6858000"/>
              <a:gd name="connsiteX426" fmla="*/ 1138701 w 11571711"/>
              <a:gd name="connsiteY426" fmla="*/ 6438280 h 6858000"/>
              <a:gd name="connsiteX427" fmla="*/ 1115191 w 11571711"/>
              <a:gd name="connsiteY427" fmla="*/ 6438280 h 6858000"/>
              <a:gd name="connsiteX428" fmla="*/ 1115191 w 11571711"/>
              <a:gd name="connsiteY428" fmla="*/ 6491508 h 6858000"/>
              <a:gd name="connsiteX429" fmla="*/ 1090688 w 11571711"/>
              <a:gd name="connsiteY429" fmla="*/ 6461293 h 6858000"/>
              <a:gd name="connsiteX430" fmla="*/ 1064530 w 11571711"/>
              <a:gd name="connsiteY430" fmla="*/ 6438280 h 6858000"/>
              <a:gd name="connsiteX431" fmla="*/ 976286 w 11571711"/>
              <a:gd name="connsiteY431" fmla="*/ 6438280 h 6858000"/>
              <a:gd name="connsiteX432" fmla="*/ 934896 w 11571711"/>
              <a:gd name="connsiteY432" fmla="*/ 6547467 h 6858000"/>
              <a:gd name="connsiteX433" fmla="*/ 958737 w 11571711"/>
              <a:gd name="connsiteY433" fmla="*/ 6547467 h 6858000"/>
              <a:gd name="connsiteX434" fmla="*/ 961800 w 11571711"/>
              <a:gd name="connsiteY434" fmla="*/ 6523626 h 6858000"/>
              <a:gd name="connsiteX435" fmla="*/ 1012295 w 11571711"/>
              <a:gd name="connsiteY435" fmla="*/ 6523626 h 6858000"/>
              <a:gd name="connsiteX436" fmla="*/ 1015524 w 11571711"/>
              <a:gd name="connsiteY436" fmla="*/ 6547467 h 6858000"/>
              <a:gd name="connsiteX437" fmla="*/ 1040275 w 11571711"/>
              <a:gd name="connsiteY437" fmla="*/ 6547467 h 6858000"/>
              <a:gd name="connsiteX438" fmla="*/ 999216 w 11571711"/>
              <a:gd name="connsiteY438" fmla="*/ 6438280 h 6858000"/>
              <a:gd name="connsiteX439" fmla="*/ 1413034 w 11571711"/>
              <a:gd name="connsiteY439" fmla="*/ 6434969 h 6858000"/>
              <a:gd name="connsiteX440" fmla="*/ 1377770 w 11571711"/>
              <a:gd name="connsiteY440" fmla="*/ 6449124 h 6858000"/>
              <a:gd name="connsiteX441" fmla="*/ 1361214 w 11571711"/>
              <a:gd name="connsiteY441" fmla="*/ 6492832 h 6858000"/>
              <a:gd name="connsiteX442" fmla="*/ 1376611 w 11571711"/>
              <a:gd name="connsiteY442" fmla="*/ 6538527 h 6858000"/>
              <a:gd name="connsiteX443" fmla="*/ 1414442 w 11571711"/>
              <a:gd name="connsiteY443" fmla="*/ 6551771 h 6858000"/>
              <a:gd name="connsiteX444" fmla="*/ 1460136 w 11571711"/>
              <a:gd name="connsiteY444" fmla="*/ 6526689 h 6858000"/>
              <a:gd name="connsiteX445" fmla="*/ 1437537 w 11571711"/>
              <a:gd name="connsiteY445" fmla="*/ 6521474 h 6858000"/>
              <a:gd name="connsiteX446" fmla="*/ 1412869 w 11571711"/>
              <a:gd name="connsiteY446" fmla="*/ 6530414 h 6858000"/>
              <a:gd name="connsiteX447" fmla="*/ 1384806 w 11571711"/>
              <a:gd name="connsiteY447" fmla="*/ 6501772 h 6858000"/>
              <a:gd name="connsiteX448" fmla="*/ 1461378 w 11571711"/>
              <a:gd name="connsiteY448" fmla="*/ 6501772 h 6858000"/>
              <a:gd name="connsiteX449" fmla="*/ 1462537 w 11571711"/>
              <a:gd name="connsiteY449" fmla="*/ 6489024 h 6858000"/>
              <a:gd name="connsiteX450" fmla="*/ 1451279 w 11571711"/>
              <a:gd name="connsiteY450" fmla="*/ 6451691 h 6858000"/>
              <a:gd name="connsiteX451" fmla="*/ 1413034 w 11571711"/>
              <a:gd name="connsiteY451" fmla="*/ 6434969 h 6858000"/>
              <a:gd name="connsiteX452" fmla="*/ 873887 w 11571711"/>
              <a:gd name="connsiteY452" fmla="*/ 6434886 h 6858000"/>
              <a:gd name="connsiteX453" fmla="*/ 841437 w 11571711"/>
              <a:gd name="connsiteY453" fmla="*/ 6437453 h 6858000"/>
              <a:gd name="connsiteX454" fmla="*/ 843424 w 11571711"/>
              <a:gd name="connsiteY454" fmla="*/ 6492832 h 6858000"/>
              <a:gd name="connsiteX455" fmla="*/ 842099 w 11571711"/>
              <a:gd name="connsiteY455" fmla="*/ 6548626 h 6858000"/>
              <a:gd name="connsiteX456" fmla="*/ 870079 w 11571711"/>
              <a:gd name="connsiteY456" fmla="*/ 6551440 h 6858000"/>
              <a:gd name="connsiteX457" fmla="*/ 939035 w 11571711"/>
              <a:gd name="connsiteY457" fmla="*/ 6491094 h 6858000"/>
              <a:gd name="connsiteX458" fmla="*/ 873887 w 11571711"/>
              <a:gd name="connsiteY458" fmla="*/ 6434886 h 6858000"/>
              <a:gd name="connsiteX459" fmla="*/ 1199958 w 11571711"/>
              <a:gd name="connsiteY459" fmla="*/ 6434555 h 6858000"/>
              <a:gd name="connsiteX460" fmla="*/ 1144744 w 11571711"/>
              <a:gd name="connsiteY460" fmla="*/ 6492832 h 6858000"/>
              <a:gd name="connsiteX461" fmla="*/ 1199958 w 11571711"/>
              <a:gd name="connsiteY461" fmla="*/ 6551523 h 6858000"/>
              <a:gd name="connsiteX462" fmla="*/ 1255255 w 11571711"/>
              <a:gd name="connsiteY462" fmla="*/ 6492832 h 6858000"/>
              <a:gd name="connsiteX463" fmla="*/ 1199958 w 11571711"/>
              <a:gd name="connsiteY463" fmla="*/ 6434555 h 6858000"/>
              <a:gd name="connsiteX464" fmla="*/ 704353 w 11571711"/>
              <a:gd name="connsiteY464" fmla="*/ 6415764 h 6858000"/>
              <a:gd name="connsiteX465" fmla="*/ 703112 w 11571711"/>
              <a:gd name="connsiteY465" fmla="*/ 6416344 h 6858000"/>
              <a:gd name="connsiteX466" fmla="*/ 702781 w 11571711"/>
              <a:gd name="connsiteY466" fmla="*/ 6416344 h 6858000"/>
              <a:gd name="connsiteX467" fmla="*/ 702615 w 11571711"/>
              <a:gd name="connsiteY467" fmla="*/ 6416344 h 6858000"/>
              <a:gd name="connsiteX468" fmla="*/ 702449 w 11571711"/>
              <a:gd name="connsiteY468" fmla="*/ 6416261 h 6858000"/>
              <a:gd name="connsiteX469" fmla="*/ 702367 w 11571711"/>
              <a:gd name="connsiteY469" fmla="*/ 6416261 h 6858000"/>
              <a:gd name="connsiteX470" fmla="*/ 701870 w 11571711"/>
              <a:gd name="connsiteY470" fmla="*/ 6416178 h 6858000"/>
              <a:gd name="connsiteX471" fmla="*/ 700877 w 11571711"/>
              <a:gd name="connsiteY471" fmla="*/ 6416178 h 6858000"/>
              <a:gd name="connsiteX472" fmla="*/ 700628 w 11571711"/>
              <a:gd name="connsiteY472" fmla="*/ 6416178 h 6858000"/>
              <a:gd name="connsiteX473" fmla="*/ 700214 w 11571711"/>
              <a:gd name="connsiteY473" fmla="*/ 6416178 h 6858000"/>
              <a:gd name="connsiteX474" fmla="*/ 699221 w 11571711"/>
              <a:gd name="connsiteY474" fmla="*/ 6416013 h 6858000"/>
              <a:gd name="connsiteX475" fmla="*/ 698145 w 11571711"/>
              <a:gd name="connsiteY475" fmla="*/ 6415847 h 6858000"/>
              <a:gd name="connsiteX476" fmla="*/ 696075 w 11571711"/>
              <a:gd name="connsiteY476" fmla="*/ 6416095 h 6858000"/>
              <a:gd name="connsiteX477" fmla="*/ 694916 w 11571711"/>
              <a:gd name="connsiteY477" fmla="*/ 6416758 h 6858000"/>
              <a:gd name="connsiteX478" fmla="*/ 694089 w 11571711"/>
              <a:gd name="connsiteY478" fmla="*/ 6416840 h 6858000"/>
              <a:gd name="connsiteX479" fmla="*/ 693757 w 11571711"/>
              <a:gd name="connsiteY479" fmla="*/ 6416592 h 6858000"/>
              <a:gd name="connsiteX480" fmla="*/ 693426 w 11571711"/>
              <a:gd name="connsiteY480" fmla="*/ 6416923 h 6858000"/>
              <a:gd name="connsiteX481" fmla="*/ 692599 w 11571711"/>
              <a:gd name="connsiteY481" fmla="*/ 6417006 h 6858000"/>
              <a:gd name="connsiteX482" fmla="*/ 691688 w 11571711"/>
              <a:gd name="connsiteY482" fmla="*/ 6417337 h 6858000"/>
              <a:gd name="connsiteX483" fmla="*/ 690860 w 11571711"/>
              <a:gd name="connsiteY483" fmla="*/ 6417503 h 6858000"/>
              <a:gd name="connsiteX484" fmla="*/ 690364 w 11571711"/>
              <a:gd name="connsiteY484" fmla="*/ 6417420 h 6858000"/>
              <a:gd name="connsiteX485" fmla="*/ 690032 w 11571711"/>
              <a:gd name="connsiteY485" fmla="*/ 6417668 h 6858000"/>
              <a:gd name="connsiteX486" fmla="*/ 689867 w 11571711"/>
              <a:gd name="connsiteY486" fmla="*/ 6417668 h 6858000"/>
              <a:gd name="connsiteX487" fmla="*/ 689122 w 11571711"/>
              <a:gd name="connsiteY487" fmla="*/ 6417751 h 6858000"/>
              <a:gd name="connsiteX488" fmla="*/ 688542 w 11571711"/>
              <a:gd name="connsiteY488" fmla="*/ 6417420 h 6858000"/>
              <a:gd name="connsiteX489" fmla="*/ 688377 w 11571711"/>
              <a:gd name="connsiteY489" fmla="*/ 6417503 h 6858000"/>
              <a:gd name="connsiteX490" fmla="*/ 687880 w 11571711"/>
              <a:gd name="connsiteY490" fmla="*/ 6417420 h 6858000"/>
              <a:gd name="connsiteX491" fmla="*/ 686059 w 11571711"/>
              <a:gd name="connsiteY491" fmla="*/ 6418248 h 6858000"/>
              <a:gd name="connsiteX492" fmla="*/ 685231 w 11571711"/>
              <a:gd name="connsiteY492" fmla="*/ 6418330 h 6858000"/>
              <a:gd name="connsiteX493" fmla="*/ 684817 w 11571711"/>
              <a:gd name="connsiteY493" fmla="*/ 6418248 h 6858000"/>
              <a:gd name="connsiteX494" fmla="*/ 684403 w 11571711"/>
              <a:gd name="connsiteY494" fmla="*/ 6418165 h 6858000"/>
              <a:gd name="connsiteX495" fmla="*/ 683576 w 11571711"/>
              <a:gd name="connsiteY495" fmla="*/ 6418413 h 6858000"/>
              <a:gd name="connsiteX496" fmla="*/ 683410 w 11571711"/>
              <a:gd name="connsiteY496" fmla="*/ 6418496 h 6858000"/>
              <a:gd name="connsiteX497" fmla="*/ 683327 w 11571711"/>
              <a:gd name="connsiteY497" fmla="*/ 6418496 h 6858000"/>
              <a:gd name="connsiteX498" fmla="*/ 682003 w 11571711"/>
              <a:gd name="connsiteY498" fmla="*/ 6418910 h 6858000"/>
              <a:gd name="connsiteX499" fmla="*/ 681258 w 11571711"/>
              <a:gd name="connsiteY499" fmla="*/ 6419075 h 6858000"/>
              <a:gd name="connsiteX500" fmla="*/ 681009 w 11571711"/>
              <a:gd name="connsiteY500" fmla="*/ 6418993 h 6858000"/>
              <a:gd name="connsiteX501" fmla="*/ 680761 w 11571711"/>
              <a:gd name="connsiteY501" fmla="*/ 6419158 h 6858000"/>
              <a:gd name="connsiteX502" fmla="*/ 678691 w 11571711"/>
              <a:gd name="connsiteY502" fmla="*/ 6419655 h 6858000"/>
              <a:gd name="connsiteX503" fmla="*/ 677864 w 11571711"/>
              <a:gd name="connsiteY503" fmla="*/ 6419407 h 6858000"/>
              <a:gd name="connsiteX504" fmla="*/ 677284 w 11571711"/>
              <a:gd name="connsiteY504" fmla="*/ 6419820 h 6858000"/>
              <a:gd name="connsiteX505" fmla="*/ 676788 w 11571711"/>
              <a:gd name="connsiteY505" fmla="*/ 6419903 h 6858000"/>
              <a:gd name="connsiteX506" fmla="*/ 676456 w 11571711"/>
              <a:gd name="connsiteY506" fmla="*/ 6420234 h 6858000"/>
              <a:gd name="connsiteX507" fmla="*/ 675877 w 11571711"/>
              <a:gd name="connsiteY507" fmla="*/ 6420483 h 6858000"/>
              <a:gd name="connsiteX508" fmla="*/ 674884 w 11571711"/>
              <a:gd name="connsiteY508" fmla="*/ 6420814 h 6858000"/>
              <a:gd name="connsiteX509" fmla="*/ 674470 w 11571711"/>
              <a:gd name="connsiteY509" fmla="*/ 6420979 h 6858000"/>
              <a:gd name="connsiteX510" fmla="*/ 673642 w 11571711"/>
              <a:gd name="connsiteY510" fmla="*/ 6421145 h 6858000"/>
              <a:gd name="connsiteX511" fmla="*/ 673311 w 11571711"/>
              <a:gd name="connsiteY511" fmla="*/ 6421559 h 6858000"/>
              <a:gd name="connsiteX512" fmla="*/ 672483 w 11571711"/>
              <a:gd name="connsiteY512" fmla="*/ 6421890 h 6858000"/>
              <a:gd name="connsiteX513" fmla="*/ 672400 w 11571711"/>
              <a:gd name="connsiteY513" fmla="*/ 6421890 h 6858000"/>
              <a:gd name="connsiteX514" fmla="*/ 671986 w 11571711"/>
              <a:gd name="connsiteY514" fmla="*/ 6421807 h 6858000"/>
              <a:gd name="connsiteX515" fmla="*/ 671572 w 11571711"/>
              <a:gd name="connsiteY515" fmla="*/ 6422387 h 6858000"/>
              <a:gd name="connsiteX516" fmla="*/ 671158 w 11571711"/>
              <a:gd name="connsiteY516" fmla="*/ 6422552 h 6858000"/>
              <a:gd name="connsiteX517" fmla="*/ 670993 w 11571711"/>
              <a:gd name="connsiteY517" fmla="*/ 6422635 h 6858000"/>
              <a:gd name="connsiteX518" fmla="*/ 670910 w 11571711"/>
              <a:gd name="connsiteY518" fmla="*/ 6422718 h 6858000"/>
              <a:gd name="connsiteX519" fmla="*/ 670496 w 11571711"/>
              <a:gd name="connsiteY519" fmla="*/ 6422883 h 6858000"/>
              <a:gd name="connsiteX520" fmla="*/ 670331 w 11571711"/>
              <a:gd name="connsiteY520" fmla="*/ 6422966 h 6858000"/>
              <a:gd name="connsiteX521" fmla="*/ 669668 w 11571711"/>
              <a:gd name="connsiteY521" fmla="*/ 6422801 h 6858000"/>
              <a:gd name="connsiteX522" fmla="*/ 669006 w 11571711"/>
              <a:gd name="connsiteY522" fmla="*/ 6423380 h 6858000"/>
              <a:gd name="connsiteX523" fmla="*/ 668261 w 11571711"/>
              <a:gd name="connsiteY523" fmla="*/ 6423794 h 6858000"/>
              <a:gd name="connsiteX524" fmla="*/ 667351 w 11571711"/>
              <a:gd name="connsiteY524" fmla="*/ 6423959 h 6858000"/>
              <a:gd name="connsiteX525" fmla="*/ 666605 w 11571711"/>
              <a:gd name="connsiteY525" fmla="*/ 6424456 h 6858000"/>
              <a:gd name="connsiteX526" fmla="*/ 666109 w 11571711"/>
              <a:gd name="connsiteY526" fmla="*/ 6424456 h 6858000"/>
              <a:gd name="connsiteX527" fmla="*/ 665612 w 11571711"/>
              <a:gd name="connsiteY527" fmla="*/ 6424456 h 6858000"/>
              <a:gd name="connsiteX528" fmla="*/ 665281 w 11571711"/>
              <a:gd name="connsiteY528" fmla="*/ 6424704 h 6858000"/>
              <a:gd name="connsiteX529" fmla="*/ 664536 w 11571711"/>
              <a:gd name="connsiteY529" fmla="*/ 6424787 h 6858000"/>
              <a:gd name="connsiteX530" fmla="*/ 662549 w 11571711"/>
              <a:gd name="connsiteY530" fmla="*/ 6425367 h 6858000"/>
              <a:gd name="connsiteX531" fmla="*/ 661887 w 11571711"/>
              <a:gd name="connsiteY531" fmla="*/ 6426277 h 6858000"/>
              <a:gd name="connsiteX532" fmla="*/ 661722 w 11571711"/>
              <a:gd name="connsiteY532" fmla="*/ 6426360 h 6858000"/>
              <a:gd name="connsiteX533" fmla="*/ 661225 w 11571711"/>
              <a:gd name="connsiteY533" fmla="*/ 6426277 h 6858000"/>
              <a:gd name="connsiteX534" fmla="*/ 660728 w 11571711"/>
              <a:gd name="connsiteY534" fmla="*/ 6426195 h 6858000"/>
              <a:gd name="connsiteX535" fmla="*/ 660066 w 11571711"/>
              <a:gd name="connsiteY535" fmla="*/ 6426857 h 6858000"/>
              <a:gd name="connsiteX536" fmla="*/ 659735 w 11571711"/>
              <a:gd name="connsiteY536" fmla="*/ 6427022 h 6858000"/>
              <a:gd name="connsiteX537" fmla="*/ 658659 w 11571711"/>
              <a:gd name="connsiteY537" fmla="*/ 6426857 h 6858000"/>
              <a:gd name="connsiteX538" fmla="*/ 656920 w 11571711"/>
              <a:gd name="connsiteY538" fmla="*/ 6428016 h 6858000"/>
              <a:gd name="connsiteX539" fmla="*/ 655265 w 11571711"/>
              <a:gd name="connsiteY539" fmla="*/ 6429257 h 6858000"/>
              <a:gd name="connsiteX540" fmla="*/ 654603 w 11571711"/>
              <a:gd name="connsiteY540" fmla="*/ 6430168 h 6858000"/>
              <a:gd name="connsiteX541" fmla="*/ 653857 w 11571711"/>
              <a:gd name="connsiteY541" fmla="*/ 6430002 h 6858000"/>
              <a:gd name="connsiteX542" fmla="*/ 653361 w 11571711"/>
              <a:gd name="connsiteY542" fmla="*/ 6430913 h 6858000"/>
              <a:gd name="connsiteX543" fmla="*/ 652533 w 11571711"/>
              <a:gd name="connsiteY543" fmla="*/ 6431244 h 6858000"/>
              <a:gd name="connsiteX544" fmla="*/ 651705 w 11571711"/>
              <a:gd name="connsiteY544" fmla="*/ 6431492 h 6858000"/>
              <a:gd name="connsiteX545" fmla="*/ 650877 w 11571711"/>
              <a:gd name="connsiteY545" fmla="*/ 6431824 h 6858000"/>
              <a:gd name="connsiteX546" fmla="*/ 650215 w 11571711"/>
              <a:gd name="connsiteY546" fmla="*/ 6432403 h 6858000"/>
              <a:gd name="connsiteX547" fmla="*/ 649884 w 11571711"/>
              <a:gd name="connsiteY547" fmla="*/ 6432651 h 6858000"/>
              <a:gd name="connsiteX548" fmla="*/ 647814 w 11571711"/>
              <a:gd name="connsiteY548" fmla="*/ 6432983 h 6858000"/>
              <a:gd name="connsiteX549" fmla="*/ 646407 w 11571711"/>
              <a:gd name="connsiteY549" fmla="*/ 6434638 h 6858000"/>
              <a:gd name="connsiteX550" fmla="*/ 644420 w 11571711"/>
              <a:gd name="connsiteY550" fmla="*/ 6435383 h 6858000"/>
              <a:gd name="connsiteX551" fmla="*/ 643344 w 11571711"/>
              <a:gd name="connsiteY551" fmla="*/ 6436873 h 6858000"/>
              <a:gd name="connsiteX552" fmla="*/ 642848 w 11571711"/>
              <a:gd name="connsiteY552" fmla="*/ 6437122 h 6858000"/>
              <a:gd name="connsiteX553" fmla="*/ 642682 w 11571711"/>
              <a:gd name="connsiteY553" fmla="*/ 6437618 h 6858000"/>
              <a:gd name="connsiteX554" fmla="*/ 642268 w 11571711"/>
              <a:gd name="connsiteY554" fmla="*/ 6438198 h 6858000"/>
              <a:gd name="connsiteX555" fmla="*/ 641772 w 11571711"/>
              <a:gd name="connsiteY555" fmla="*/ 6438529 h 6858000"/>
              <a:gd name="connsiteX556" fmla="*/ 640944 w 11571711"/>
              <a:gd name="connsiteY556" fmla="*/ 6438860 h 6858000"/>
              <a:gd name="connsiteX557" fmla="*/ 640447 w 11571711"/>
              <a:gd name="connsiteY557" fmla="*/ 6439605 h 6858000"/>
              <a:gd name="connsiteX558" fmla="*/ 640033 w 11571711"/>
              <a:gd name="connsiteY558" fmla="*/ 6440019 h 6858000"/>
              <a:gd name="connsiteX559" fmla="*/ 637964 w 11571711"/>
              <a:gd name="connsiteY559" fmla="*/ 6440598 h 6858000"/>
              <a:gd name="connsiteX560" fmla="*/ 636474 w 11571711"/>
              <a:gd name="connsiteY560" fmla="*/ 6442088 h 6858000"/>
              <a:gd name="connsiteX561" fmla="*/ 635894 w 11571711"/>
              <a:gd name="connsiteY561" fmla="*/ 6442999 h 6858000"/>
              <a:gd name="connsiteX562" fmla="*/ 635232 w 11571711"/>
              <a:gd name="connsiteY562" fmla="*/ 6442916 h 6858000"/>
              <a:gd name="connsiteX563" fmla="*/ 634818 w 11571711"/>
              <a:gd name="connsiteY563" fmla="*/ 6443827 h 6858000"/>
              <a:gd name="connsiteX564" fmla="*/ 634487 w 11571711"/>
              <a:gd name="connsiteY564" fmla="*/ 6444572 h 6858000"/>
              <a:gd name="connsiteX565" fmla="*/ 634238 w 11571711"/>
              <a:gd name="connsiteY565" fmla="*/ 6444572 h 6858000"/>
              <a:gd name="connsiteX566" fmla="*/ 633907 w 11571711"/>
              <a:gd name="connsiteY566" fmla="*/ 6444986 h 6858000"/>
              <a:gd name="connsiteX567" fmla="*/ 633907 w 11571711"/>
              <a:gd name="connsiteY567" fmla="*/ 6445068 h 6858000"/>
              <a:gd name="connsiteX568" fmla="*/ 633742 w 11571711"/>
              <a:gd name="connsiteY568" fmla="*/ 6445234 h 6858000"/>
              <a:gd name="connsiteX569" fmla="*/ 633411 w 11571711"/>
              <a:gd name="connsiteY569" fmla="*/ 6445482 h 6858000"/>
              <a:gd name="connsiteX570" fmla="*/ 632997 w 11571711"/>
              <a:gd name="connsiteY570" fmla="*/ 6445565 h 6858000"/>
              <a:gd name="connsiteX571" fmla="*/ 632252 w 11571711"/>
              <a:gd name="connsiteY571" fmla="*/ 6446062 h 6858000"/>
              <a:gd name="connsiteX572" fmla="*/ 632169 w 11571711"/>
              <a:gd name="connsiteY572" fmla="*/ 6446227 h 6858000"/>
              <a:gd name="connsiteX573" fmla="*/ 632003 w 11571711"/>
              <a:gd name="connsiteY573" fmla="*/ 6446310 h 6858000"/>
              <a:gd name="connsiteX574" fmla="*/ 631672 w 11571711"/>
              <a:gd name="connsiteY574" fmla="*/ 6447055 h 6858000"/>
              <a:gd name="connsiteX575" fmla="*/ 631258 w 11571711"/>
              <a:gd name="connsiteY575" fmla="*/ 6447469 h 6858000"/>
              <a:gd name="connsiteX576" fmla="*/ 631010 w 11571711"/>
              <a:gd name="connsiteY576" fmla="*/ 6447717 h 6858000"/>
              <a:gd name="connsiteX577" fmla="*/ 630348 w 11571711"/>
              <a:gd name="connsiteY577" fmla="*/ 6448214 h 6858000"/>
              <a:gd name="connsiteX578" fmla="*/ 629603 w 11571711"/>
              <a:gd name="connsiteY578" fmla="*/ 6448297 h 6858000"/>
              <a:gd name="connsiteX579" fmla="*/ 629603 w 11571711"/>
              <a:gd name="connsiteY579" fmla="*/ 6448876 h 6858000"/>
              <a:gd name="connsiteX580" fmla="*/ 629355 w 11571711"/>
              <a:gd name="connsiteY580" fmla="*/ 6449207 h 6858000"/>
              <a:gd name="connsiteX581" fmla="*/ 629189 w 11571711"/>
              <a:gd name="connsiteY581" fmla="*/ 6449042 h 6858000"/>
              <a:gd name="connsiteX582" fmla="*/ 628858 w 11571711"/>
              <a:gd name="connsiteY582" fmla="*/ 6449373 h 6858000"/>
              <a:gd name="connsiteX583" fmla="*/ 628775 w 11571711"/>
              <a:gd name="connsiteY583" fmla="*/ 6449704 h 6858000"/>
              <a:gd name="connsiteX584" fmla="*/ 628609 w 11571711"/>
              <a:gd name="connsiteY584" fmla="*/ 6449787 h 6858000"/>
              <a:gd name="connsiteX585" fmla="*/ 628609 w 11571711"/>
              <a:gd name="connsiteY585" fmla="*/ 6450284 h 6858000"/>
              <a:gd name="connsiteX586" fmla="*/ 628609 w 11571711"/>
              <a:gd name="connsiteY586" fmla="*/ 6450366 h 6858000"/>
              <a:gd name="connsiteX587" fmla="*/ 627699 w 11571711"/>
              <a:gd name="connsiteY587" fmla="*/ 6450697 h 6858000"/>
              <a:gd name="connsiteX588" fmla="*/ 627533 w 11571711"/>
              <a:gd name="connsiteY588" fmla="*/ 6450863 h 6858000"/>
              <a:gd name="connsiteX589" fmla="*/ 627368 w 11571711"/>
              <a:gd name="connsiteY589" fmla="*/ 6450946 h 6858000"/>
              <a:gd name="connsiteX590" fmla="*/ 626788 w 11571711"/>
              <a:gd name="connsiteY590" fmla="*/ 6451608 h 6858000"/>
              <a:gd name="connsiteX591" fmla="*/ 626457 w 11571711"/>
              <a:gd name="connsiteY591" fmla="*/ 6452519 h 6858000"/>
              <a:gd name="connsiteX592" fmla="*/ 626043 w 11571711"/>
              <a:gd name="connsiteY592" fmla="*/ 6453346 h 6858000"/>
              <a:gd name="connsiteX593" fmla="*/ 625961 w 11571711"/>
              <a:gd name="connsiteY593" fmla="*/ 6453512 h 6858000"/>
              <a:gd name="connsiteX594" fmla="*/ 625298 w 11571711"/>
              <a:gd name="connsiteY594" fmla="*/ 6454257 h 6858000"/>
              <a:gd name="connsiteX595" fmla="*/ 624967 w 11571711"/>
              <a:gd name="connsiteY595" fmla="*/ 6454754 h 6858000"/>
              <a:gd name="connsiteX596" fmla="*/ 624801 w 11571711"/>
              <a:gd name="connsiteY596" fmla="*/ 6454836 h 6858000"/>
              <a:gd name="connsiteX597" fmla="*/ 624719 w 11571711"/>
              <a:gd name="connsiteY597" fmla="*/ 6454919 h 6858000"/>
              <a:gd name="connsiteX598" fmla="*/ 624139 w 11571711"/>
              <a:gd name="connsiteY598" fmla="*/ 6455085 h 6858000"/>
              <a:gd name="connsiteX599" fmla="*/ 623311 w 11571711"/>
              <a:gd name="connsiteY599" fmla="*/ 6455499 h 6858000"/>
              <a:gd name="connsiteX600" fmla="*/ 623311 w 11571711"/>
              <a:gd name="connsiteY600" fmla="*/ 6456492 h 6858000"/>
              <a:gd name="connsiteX601" fmla="*/ 622815 w 11571711"/>
              <a:gd name="connsiteY601" fmla="*/ 6456740 h 6858000"/>
              <a:gd name="connsiteX602" fmla="*/ 622318 w 11571711"/>
              <a:gd name="connsiteY602" fmla="*/ 6456906 h 6858000"/>
              <a:gd name="connsiteX603" fmla="*/ 622235 w 11571711"/>
              <a:gd name="connsiteY603" fmla="*/ 6457237 h 6858000"/>
              <a:gd name="connsiteX604" fmla="*/ 621904 w 11571711"/>
              <a:gd name="connsiteY604" fmla="*/ 6458065 h 6858000"/>
              <a:gd name="connsiteX605" fmla="*/ 621159 w 11571711"/>
              <a:gd name="connsiteY605" fmla="*/ 6458230 h 6858000"/>
              <a:gd name="connsiteX606" fmla="*/ 620828 w 11571711"/>
              <a:gd name="connsiteY606" fmla="*/ 6459058 h 6858000"/>
              <a:gd name="connsiteX607" fmla="*/ 620745 w 11571711"/>
              <a:gd name="connsiteY607" fmla="*/ 6459720 h 6858000"/>
              <a:gd name="connsiteX608" fmla="*/ 620083 w 11571711"/>
              <a:gd name="connsiteY608" fmla="*/ 6460300 h 6858000"/>
              <a:gd name="connsiteX609" fmla="*/ 619835 w 11571711"/>
              <a:gd name="connsiteY609" fmla="*/ 6460465 h 6858000"/>
              <a:gd name="connsiteX610" fmla="*/ 619090 w 11571711"/>
              <a:gd name="connsiteY610" fmla="*/ 6460962 h 6858000"/>
              <a:gd name="connsiteX611" fmla="*/ 619090 w 11571711"/>
              <a:gd name="connsiteY611" fmla="*/ 6461128 h 6858000"/>
              <a:gd name="connsiteX612" fmla="*/ 618345 w 11571711"/>
              <a:gd name="connsiteY612" fmla="*/ 6461707 h 6858000"/>
              <a:gd name="connsiteX613" fmla="*/ 617020 w 11571711"/>
              <a:gd name="connsiteY613" fmla="*/ 6463363 h 6858000"/>
              <a:gd name="connsiteX614" fmla="*/ 616772 w 11571711"/>
              <a:gd name="connsiteY614" fmla="*/ 6464356 h 6858000"/>
              <a:gd name="connsiteX615" fmla="*/ 616606 w 11571711"/>
              <a:gd name="connsiteY615" fmla="*/ 6464522 h 6858000"/>
              <a:gd name="connsiteX616" fmla="*/ 616275 w 11571711"/>
              <a:gd name="connsiteY616" fmla="*/ 6465350 h 6858000"/>
              <a:gd name="connsiteX617" fmla="*/ 615861 w 11571711"/>
              <a:gd name="connsiteY617" fmla="*/ 6466095 h 6858000"/>
              <a:gd name="connsiteX618" fmla="*/ 615779 w 11571711"/>
              <a:gd name="connsiteY618" fmla="*/ 6467088 h 6858000"/>
              <a:gd name="connsiteX619" fmla="*/ 615696 w 11571711"/>
              <a:gd name="connsiteY619" fmla="*/ 6467171 h 6858000"/>
              <a:gd name="connsiteX620" fmla="*/ 615034 w 11571711"/>
              <a:gd name="connsiteY620" fmla="*/ 6467833 h 6858000"/>
              <a:gd name="connsiteX621" fmla="*/ 614785 w 11571711"/>
              <a:gd name="connsiteY621" fmla="*/ 6467998 h 6858000"/>
              <a:gd name="connsiteX622" fmla="*/ 613544 w 11571711"/>
              <a:gd name="connsiteY622" fmla="*/ 6468495 h 6858000"/>
              <a:gd name="connsiteX623" fmla="*/ 613544 w 11571711"/>
              <a:gd name="connsiteY623" fmla="*/ 6469406 h 6858000"/>
              <a:gd name="connsiteX624" fmla="*/ 612136 w 11571711"/>
              <a:gd name="connsiteY624" fmla="*/ 6471806 h 6858000"/>
              <a:gd name="connsiteX625" fmla="*/ 611639 w 11571711"/>
              <a:gd name="connsiteY625" fmla="*/ 6472220 h 6858000"/>
              <a:gd name="connsiteX626" fmla="*/ 610812 w 11571711"/>
              <a:gd name="connsiteY626" fmla="*/ 6474124 h 6858000"/>
              <a:gd name="connsiteX627" fmla="*/ 610646 w 11571711"/>
              <a:gd name="connsiteY627" fmla="*/ 6474786 h 6858000"/>
              <a:gd name="connsiteX628" fmla="*/ 610398 w 11571711"/>
              <a:gd name="connsiteY628" fmla="*/ 6475035 h 6858000"/>
              <a:gd name="connsiteX629" fmla="*/ 610067 w 11571711"/>
              <a:gd name="connsiteY629" fmla="*/ 6475863 h 6858000"/>
              <a:gd name="connsiteX630" fmla="*/ 610149 w 11571711"/>
              <a:gd name="connsiteY630" fmla="*/ 6476276 h 6858000"/>
              <a:gd name="connsiteX631" fmla="*/ 608990 w 11571711"/>
              <a:gd name="connsiteY631" fmla="*/ 6477849 h 6858000"/>
              <a:gd name="connsiteX632" fmla="*/ 608908 w 11571711"/>
              <a:gd name="connsiteY632" fmla="*/ 6478263 h 6858000"/>
              <a:gd name="connsiteX633" fmla="*/ 608577 w 11571711"/>
              <a:gd name="connsiteY633" fmla="*/ 6478925 h 6858000"/>
              <a:gd name="connsiteX634" fmla="*/ 608577 w 11571711"/>
              <a:gd name="connsiteY634" fmla="*/ 6479257 h 6858000"/>
              <a:gd name="connsiteX635" fmla="*/ 608328 w 11571711"/>
              <a:gd name="connsiteY635" fmla="*/ 6479753 h 6858000"/>
              <a:gd name="connsiteX636" fmla="*/ 608246 w 11571711"/>
              <a:gd name="connsiteY636" fmla="*/ 6480498 h 6858000"/>
              <a:gd name="connsiteX637" fmla="*/ 607914 w 11571711"/>
              <a:gd name="connsiteY637" fmla="*/ 6481078 h 6858000"/>
              <a:gd name="connsiteX638" fmla="*/ 607583 w 11571711"/>
              <a:gd name="connsiteY638" fmla="*/ 6481326 h 6858000"/>
              <a:gd name="connsiteX639" fmla="*/ 607583 w 11571711"/>
              <a:gd name="connsiteY639" fmla="*/ 6481574 h 6858000"/>
              <a:gd name="connsiteX640" fmla="*/ 607004 w 11571711"/>
              <a:gd name="connsiteY640" fmla="*/ 6482319 h 6858000"/>
              <a:gd name="connsiteX641" fmla="*/ 606424 w 11571711"/>
              <a:gd name="connsiteY641" fmla="*/ 6483727 h 6858000"/>
              <a:gd name="connsiteX642" fmla="*/ 606093 w 11571711"/>
              <a:gd name="connsiteY642" fmla="*/ 6484886 h 6858000"/>
              <a:gd name="connsiteX643" fmla="*/ 605596 w 11571711"/>
              <a:gd name="connsiteY643" fmla="*/ 6485382 h 6858000"/>
              <a:gd name="connsiteX644" fmla="*/ 604852 w 11571711"/>
              <a:gd name="connsiteY644" fmla="*/ 6487286 h 6858000"/>
              <a:gd name="connsiteX645" fmla="*/ 604686 w 11571711"/>
              <a:gd name="connsiteY645" fmla="*/ 6488114 h 6858000"/>
              <a:gd name="connsiteX646" fmla="*/ 604520 w 11571711"/>
              <a:gd name="connsiteY646" fmla="*/ 6488445 h 6858000"/>
              <a:gd name="connsiteX647" fmla="*/ 604189 w 11571711"/>
              <a:gd name="connsiteY647" fmla="*/ 6489273 h 6858000"/>
              <a:gd name="connsiteX648" fmla="*/ 604438 w 11571711"/>
              <a:gd name="connsiteY648" fmla="*/ 6490266 h 6858000"/>
              <a:gd name="connsiteX649" fmla="*/ 603775 w 11571711"/>
              <a:gd name="connsiteY649" fmla="*/ 6490929 h 6858000"/>
              <a:gd name="connsiteX650" fmla="*/ 603775 w 11571711"/>
              <a:gd name="connsiteY650" fmla="*/ 6491839 h 6858000"/>
              <a:gd name="connsiteX651" fmla="*/ 603113 w 11571711"/>
              <a:gd name="connsiteY651" fmla="*/ 6492584 h 6858000"/>
              <a:gd name="connsiteX652" fmla="*/ 603444 w 11571711"/>
              <a:gd name="connsiteY652" fmla="*/ 6493578 h 6858000"/>
              <a:gd name="connsiteX653" fmla="*/ 602699 w 11571711"/>
              <a:gd name="connsiteY653" fmla="*/ 6494240 h 6858000"/>
              <a:gd name="connsiteX654" fmla="*/ 602534 w 11571711"/>
              <a:gd name="connsiteY654" fmla="*/ 6495068 h 6858000"/>
              <a:gd name="connsiteX655" fmla="*/ 602617 w 11571711"/>
              <a:gd name="connsiteY655" fmla="*/ 6495564 h 6858000"/>
              <a:gd name="connsiteX656" fmla="*/ 601789 w 11571711"/>
              <a:gd name="connsiteY656" fmla="*/ 6497220 h 6858000"/>
              <a:gd name="connsiteX657" fmla="*/ 601540 w 11571711"/>
              <a:gd name="connsiteY657" fmla="*/ 6498213 h 6858000"/>
              <a:gd name="connsiteX658" fmla="*/ 601126 w 11571711"/>
              <a:gd name="connsiteY658" fmla="*/ 6499041 h 6858000"/>
              <a:gd name="connsiteX659" fmla="*/ 601209 w 11571711"/>
              <a:gd name="connsiteY659" fmla="*/ 6499786 h 6858000"/>
              <a:gd name="connsiteX660" fmla="*/ 601126 w 11571711"/>
              <a:gd name="connsiteY660" fmla="*/ 6500200 h 6858000"/>
              <a:gd name="connsiteX661" fmla="*/ 601044 w 11571711"/>
              <a:gd name="connsiteY661" fmla="*/ 6502352 h 6858000"/>
              <a:gd name="connsiteX662" fmla="*/ 601044 w 11571711"/>
              <a:gd name="connsiteY662" fmla="*/ 6502683 h 6858000"/>
              <a:gd name="connsiteX663" fmla="*/ 600795 w 11571711"/>
              <a:gd name="connsiteY663" fmla="*/ 6503263 h 6858000"/>
              <a:gd name="connsiteX664" fmla="*/ 600795 w 11571711"/>
              <a:gd name="connsiteY664" fmla="*/ 6503594 h 6858000"/>
              <a:gd name="connsiteX665" fmla="*/ 600795 w 11571711"/>
              <a:gd name="connsiteY665" fmla="*/ 6503759 h 6858000"/>
              <a:gd name="connsiteX666" fmla="*/ 600713 w 11571711"/>
              <a:gd name="connsiteY666" fmla="*/ 6505167 h 6858000"/>
              <a:gd name="connsiteX667" fmla="*/ 600464 w 11571711"/>
              <a:gd name="connsiteY667" fmla="*/ 6505829 h 6858000"/>
              <a:gd name="connsiteX668" fmla="*/ 600216 w 11571711"/>
              <a:gd name="connsiteY668" fmla="*/ 6506077 h 6858000"/>
              <a:gd name="connsiteX669" fmla="*/ 600299 w 11571711"/>
              <a:gd name="connsiteY669" fmla="*/ 6506326 h 6858000"/>
              <a:gd name="connsiteX670" fmla="*/ 599636 w 11571711"/>
              <a:gd name="connsiteY670" fmla="*/ 6507153 h 6858000"/>
              <a:gd name="connsiteX671" fmla="*/ 599471 w 11571711"/>
              <a:gd name="connsiteY671" fmla="*/ 6509223 h 6858000"/>
              <a:gd name="connsiteX672" fmla="*/ 599967 w 11571711"/>
              <a:gd name="connsiteY672" fmla="*/ 6510465 h 6858000"/>
              <a:gd name="connsiteX673" fmla="*/ 600050 w 11571711"/>
              <a:gd name="connsiteY673" fmla="*/ 6511292 h 6858000"/>
              <a:gd name="connsiteX674" fmla="*/ 600133 w 11571711"/>
              <a:gd name="connsiteY674" fmla="*/ 6511706 h 6858000"/>
              <a:gd name="connsiteX675" fmla="*/ 600133 w 11571711"/>
              <a:gd name="connsiteY675" fmla="*/ 6512037 h 6858000"/>
              <a:gd name="connsiteX676" fmla="*/ 599636 w 11571711"/>
              <a:gd name="connsiteY676" fmla="*/ 6512700 h 6858000"/>
              <a:gd name="connsiteX677" fmla="*/ 599305 w 11571711"/>
              <a:gd name="connsiteY677" fmla="*/ 6513031 h 6858000"/>
              <a:gd name="connsiteX678" fmla="*/ 599305 w 11571711"/>
              <a:gd name="connsiteY678" fmla="*/ 6513196 h 6858000"/>
              <a:gd name="connsiteX679" fmla="*/ 599222 w 11571711"/>
              <a:gd name="connsiteY679" fmla="*/ 6513445 h 6858000"/>
              <a:gd name="connsiteX680" fmla="*/ 599471 w 11571711"/>
              <a:gd name="connsiteY680" fmla="*/ 6515514 h 6858000"/>
              <a:gd name="connsiteX681" fmla="*/ 599057 w 11571711"/>
              <a:gd name="connsiteY681" fmla="*/ 6517087 h 6858000"/>
              <a:gd name="connsiteX682" fmla="*/ 598809 w 11571711"/>
              <a:gd name="connsiteY682" fmla="*/ 6517335 h 6858000"/>
              <a:gd name="connsiteX683" fmla="*/ 598974 w 11571711"/>
              <a:gd name="connsiteY683" fmla="*/ 6517584 h 6858000"/>
              <a:gd name="connsiteX684" fmla="*/ 598643 w 11571711"/>
              <a:gd name="connsiteY684" fmla="*/ 6519570 h 6858000"/>
              <a:gd name="connsiteX685" fmla="*/ 598560 w 11571711"/>
              <a:gd name="connsiteY685" fmla="*/ 6521640 h 6858000"/>
              <a:gd name="connsiteX686" fmla="*/ 607749 w 11571711"/>
              <a:gd name="connsiteY686" fmla="*/ 6507319 h 6858000"/>
              <a:gd name="connsiteX687" fmla="*/ 609073 w 11571711"/>
              <a:gd name="connsiteY687" fmla="*/ 6505746 h 6858000"/>
              <a:gd name="connsiteX688" fmla="*/ 628527 w 11571711"/>
              <a:gd name="connsiteY688" fmla="*/ 6474621 h 6858000"/>
              <a:gd name="connsiteX689" fmla="*/ 665861 w 11571711"/>
              <a:gd name="connsiteY689" fmla="*/ 6460631 h 6858000"/>
              <a:gd name="connsiteX690" fmla="*/ 665447 w 11571711"/>
              <a:gd name="connsiteY690" fmla="*/ 6463363 h 6858000"/>
              <a:gd name="connsiteX691" fmla="*/ 661887 w 11571711"/>
              <a:gd name="connsiteY691" fmla="*/ 6467585 h 6858000"/>
              <a:gd name="connsiteX692" fmla="*/ 662715 w 11571711"/>
              <a:gd name="connsiteY692" fmla="*/ 6468330 h 6858000"/>
              <a:gd name="connsiteX693" fmla="*/ 671407 w 11571711"/>
              <a:gd name="connsiteY693" fmla="*/ 6466260 h 6858000"/>
              <a:gd name="connsiteX694" fmla="*/ 681009 w 11571711"/>
              <a:gd name="connsiteY694" fmla="*/ 6465598 h 6858000"/>
              <a:gd name="connsiteX695" fmla="*/ 683907 w 11571711"/>
              <a:gd name="connsiteY695" fmla="*/ 6466840 h 6858000"/>
              <a:gd name="connsiteX696" fmla="*/ 681837 w 11571711"/>
              <a:gd name="connsiteY696" fmla="*/ 6468495 h 6858000"/>
              <a:gd name="connsiteX697" fmla="*/ 680182 w 11571711"/>
              <a:gd name="connsiteY697" fmla="*/ 6470068 h 6858000"/>
              <a:gd name="connsiteX698" fmla="*/ 680099 w 11571711"/>
              <a:gd name="connsiteY698" fmla="*/ 6470730 h 6858000"/>
              <a:gd name="connsiteX699" fmla="*/ 681258 w 11571711"/>
              <a:gd name="connsiteY699" fmla="*/ 6470647 h 6858000"/>
              <a:gd name="connsiteX700" fmla="*/ 695744 w 11571711"/>
              <a:gd name="connsiteY700" fmla="*/ 6472055 h 6858000"/>
              <a:gd name="connsiteX701" fmla="*/ 710479 w 11571711"/>
              <a:gd name="connsiteY701" fmla="*/ 6479919 h 6858000"/>
              <a:gd name="connsiteX702" fmla="*/ 712880 w 11571711"/>
              <a:gd name="connsiteY702" fmla="*/ 6482733 h 6858000"/>
              <a:gd name="connsiteX703" fmla="*/ 711638 w 11571711"/>
              <a:gd name="connsiteY703" fmla="*/ 6483975 h 6858000"/>
              <a:gd name="connsiteX704" fmla="*/ 708658 w 11571711"/>
              <a:gd name="connsiteY704" fmla="*/ 6484554 h 6858000"/>
              <a:gd name="connsiteX705" fmla="*/ 708906 w 11571711"/>
              <a:gd name="connsiteY705" fmla="*/ 6485465 h 6858000"/>
              <a:gd name="connsiteX706" fmla="*/ 717847 w 11571711"/>
              <a:gd name="connsiteY706" fmla="*/ 6502849 h 6858000"/>
              <a:gd name="connsiteX707" fmla="*/ 728856 w 11571711"/>
              <a:gd name="connsiteY707" fmla="*/ 6517915 h 6858000"/>
              <a:gd name="connsiteX708" fmla="*/ 740032 w 11571711"/>
              <a:gd name="connsiteY708" fmla="*/ 6521143 h 6858000"/>
              <a:gd name="connsiteX709" fmla="*/ 740032 w 11571711"/>
              <a:gd name="connsiteY709" fmla="*/ 6527517 h 6858000"/>
              <a:gd name="connsiteX710" fmla="*/ 738707 w 11571711"/>
              <a:gd name="connsiteY710" fmla="*/ 6532981 h 6858000"/>
              <a:gd name="connsiteX711" fmla="*/ 742598 w 11571711"/>
              <a:gd name="connsiteY711" fmla="*/ 6536209 h 6858000"/>
              <a:gd name="connsiteX712" fmla="*/ 743508 w 11571711"/>
              <a:gd name="connsiteY712" fmla="*/ 6538775 h 6858000"/>
              <a:gd name="connsiteX713" fmla="*/ 741687 w 11571711"/>
              <a:gd name="connsiteY713" fmla="*/ 6541093 h 6858000"/>
              <a:gd name="connsiteX714" fmla="*/ 735810 w 11571711"/>
              <a:gd name="connsiteY714" fmla="*/ 6545232 h 6858000"/>
              <a:gd name="connsiteX715" fmla="*/ 735479 w 11571711"/>
              <a:gd name="connsiteY715" fmla="*/ 6545895 h 6858000"/>
              <a:gd name="connsiteX716" fmla="*/ 736969 w 11571711"/>
              <a:gd name="connsiteY716" fmla="*/ 6545895 h 6858000"/>
              <a:gd name="connsiteX717" fmla="*/ 739618 w 11571711"/>
              <a:gd name="connsiteY717" fmla="*/ 6545729 h 6858000"/>
              <a:gd name="connsiteX718" fmla="*/ 743095 w 11571711"/>
              <a:gd name="connsiteY718" fmla="*/ 6547550 h 6858000"/>
              <a:gd name="connsiteX719" fmla="*/ 743343 w 11571711"/>
              <a:gd name="connsiteY719" fmla="*/ 6550696 h 6858000"/>
              <a:gd name="connsiteX720" fmla="*/ 744253 w 11571711"/>
              <a:gd name="connsiteY720" fmla="*/ 6559057 h 6858000"/>
              <a:gd name="connsiteX721" fmla="*/ 737714 w 11571711"/>
              <a:gd name="connsiteY721" fmla="*/ 6574123 h 6858000"/>
              <a:gd name="connsiteX722" fmla="*/ 713211 w 11571711"/>
              <a:gd name="connsiteY722" fmla="*/ 6593245 h 6858000"/>
              <a:gd name="connsiteX723" fmla="*/ 712549 w 11571711"/>
              <a:gd name="connsiteY723" fmla="*/ 6614685 h 6858000"/>
              <a:gd name="connsiteX724" fmla="*/ 735562 w 11571711"/>
              <a:gd name="connsiteY724" fmla="*/ 6622052 h 6858000"/>
              <a:gd name="connsiteX725" fmla="*/ 740777 w 11571711"/>
              <a:gd name="connsiteY725" fmla="*/ 6625363 h 6858000"/>
              <a:gd name="connsiteX726" fmla="*/ 741025 w 11571711"/>
              <a:gd name="connsiteY726" fmla="*/ 6625198 h 6858000"/>
              <a:gd name="connsiteX727" fmla="*/ 741356 w 11571711"/>
              <a:gd name="connsiteY727" fmla="*/ 6624949 h 6858000"/>
              <a:gd name="connsiteX728" fmla="*/ 741356 w 11571711"/>
              <a:gd name="connsiteY728" fmla="*/ 6624867 h 6858000"/>
              <a:gd name="connsiteX729" fmla="*/ 741770 w 11571711"/>
              <a:gd name="connsiteY729" fmla="*/ 6624701 h 6858000"/>
              <a:gd name="connsiteX730" fmla="*/ 741936 w 11571711"/>
              <a:gd name="connsiteY730" fmla="*/ 6624618 h 6858000"/>
              <a:gd name="connsiteX731" fmla="*/ 742018 w 11571711"/>
              <a:gd name="connsiteY731" fmla="*/ 6624536 h 6858000"/>
              <a:gd name="connsiteX732" fmla="*/ 742432 w 11571711"/>
              <a:gd name="connsiteY732" fmla="*/ 6624370 h 6858000"/>
              <a:gd name="connsiteX733" fmla="*/ 742598 w 11571711"/>
              <a:gd name="connsiteY733" fmla="*/ 6624287 h 6858000"/>
              <a:gd name="connsiteX734" fmla="*/ 743260 w 11571711"/>
              <a:gd name="connsiteY734" fmla="*/ 6624453 h 6858000"/>
              <a:gd name="connsiteX735" fmla="*/ 743922 w 11571711"/>
              <a:gd name="connsiteY735" fmla="*/ 6623873 h 6858000"/>
              <a:gd name="connsiteX736" fmla="*/ 744667 w 11571711"/>
              <a:gd name="connsiteY736" fmla="*/ 6623459 h 6858000"/>
              <a:gd name="connsiteX737" fmla="*/ 745578 w 11571711"/>
              <a:gd name="connsiteY737" fmla="*/ 6623294 h 6858000"/>
              <a:gd name="connsiteX738" fmla="*/ 746323 w 11571711"/>
              <a:gd name="connsiteY738" fmla="*/ 6622797 h 6858000"/>
              <a:gd name="connsiteX739" fmla="*/ 746820 w 11571711"/>
              <a:gd name="connsiteY739" fmla="*/ 6622797 h 6858000"/>
              <a:gd name="connsiteX740" fmla="*/ 747316 w 11571711"/>
              <a:gd name="connsiteY740" fmla="*/ 6622797 h 6858000"/>
              <a:gd name="connsiteX741" fmla="*/ 747647 w 11571711"/>
              <a:gd name="connsiteY741" fmla="*/ 6622549 h 6858000"/>
              <a:gd name="connsiteX742" fmla="*/ 748392 w 11571711"/>
              <a:gd name="connsiteY742" fmla="*/ 6622466 h 6858000"/>
              <a:gd name="connsiteX743" fmla="*/ 750379 w 11571711"/>
              <a:gd name="connsiteY743" fmla="*/ 6621887 h 6858000"/>
              <a:gd name="connsiteX744" fmla="*/ 751041 w 11571711"/>
              <a:gd name="connsiteY744" fmla="*/ 6620976 h 6858000"/>
              <a:gd name="connsiteX745" fmla="*/ 751207 w 11571711"/>
              <a:gd name="connsiteY745" fmla="*/ 6620893 h 6858000"/>
              <a:gd name="connsiteX746" fmla="*/ 751704 w 11571711"/>
              <a:gd name="connsiteY746" fmla="*/ 6620976 h 6858000"/>
              <a:gd name="connsiteX747" fmla="*/ 752200 w 11571711"/>
              <a:gd name="connsiteY747" fmla="*/ 6621059 h 6858000"/>
              <a:gd name="connsiteX748" fmla="*/ 752862 w 11571711"/>
              <a:gd name="connsiteY748" fmla="*/ 6620397 h 6858000"/>
              <a:gd name="connsiteX749" fmla="*/ 753194 w 11571711"/>
              <a:gd name="connsiteY749" fmla="*/ 6620231 h 6858000"/>
              <a:gd name="connsiteX750" fmla="*/ 754270 w 11571711"/>
              <a:gd name="connsiteY750" fmla="*/ 6620397 h 6858000"/>
              <a:gd name="connsiteX751" fmla="*/ 756008 w 11571711"/>
              <a:gd name="connsiteY751" fmla="*/ 6619238 h 6858000"/>
              <a:gd name="connsiteX752" fmla="*/ 757664 w 11571711"/>
              <a:gd name="connsiteY752" fmla="*/ 6617996 h 6858000"/>
              <a:gd name="connsiteX753" fmla="*/ 758326 w 11571711"/>
              <a:gd name="connsiteY753" fmla="*/ 6617085 h 6858000"/>
              <a:gd name="connsiteX754" fmla="*/ 759071 w 11571711"/>
              <a:gd name="connsiteY754" fmla="*/ 6617251 h 6858000"/>
              <a:gd name="connsiteX755" fmla="*/ 759568 w 11571711"/>
              <a:gd name="connsiteY755" fmla="*/ 6616340 h 6858000"/>
              <a:gd name="connsiteX756" fmla="*/ 760396 w 11571711"/>
              <a:gd name="connsiteY756" fmla="*/ 6616009 h 6858000"/>
              <a:gd name="connsiteX757" fmla="*/ 761223 w 11571711"/>
              <a:gd name="connsiteY757" fmla="*/ 6615761 h 6858000"/>
              <a:gd name="connsiteX758" fmla="*/ 762051 w 11571711"/>
              <a:gd name="connsiteY758" fmla="*/ 6615430 h 6858000"/>
              <a:gd name="connsiteX759" fmla="*/ 762714 w 11571711"/>
              <a:gd name="connsiteY759" fmla="*/ 6614850 h 6858000"/>
              <a:gd name="connsiteX760" fmla="*/ 763045 w 11571711"/>
              <a:gd name="connsiteY760" fmla="*/ 6614602 h 6858000"/>
              <a:gd name="connsiteX761" fmla="*/ 765114 w 11571711"/>
              <a:gd name="connsiteY761" fmla="*/ 6614271 h 6858000"/>
              <a:gd name="connsiteX762" fmla="*/ 766521 w 11571711"/>
              <a:gd name="connsiteY762" fmla="*/ 6612615 h 6858000"/>
              <a:gd name="connsiteX763" fmla="*/ 768508 w 11571711"/>
              <a:gd name="connsiteY763" fmla="*/ 6611870 h 6858000"/>
              <a:gd name="connsiteX764" fmla="*/ 769584 w 11571711"/>
              <a:gd name="connsiteY764" fmla="*/ 6610380 h 6858000"/>
              <a:gd name="connsiteX765" fmla="*/ 770081 w 11571711"/>
              <a:gd name="connsiteY765" fmla="*/ 6610132 h 6858000"/>
              <a:gd name="connsiteX766" fmla="*/ 770246 w 11571711"/>
              <a:gd name="connsiteY766" fmla="*/ 6609635 h 6858000"/>
              <a:gd name="connsiteX767" fmla="*/ 770660 w 11571711"/>
              <a:gd name="connsiteY767" fmla="*/ 6609056 h 6858000"/>
              <a:gd name="connsiteX768" fmla="*/ 771157 w 11571711"/>
              <a:gd name="connsiteY768" fmla="*/ 6608725 h 6858000"/>
              <a:gd name="connsiteX769" fmla="*/ 771985 w 11571711"/>
              <a:gd name="connsiteY769" fmla="*/ 6608393 h 6858000"/>
              <a:gd name="connsiteX770" fmla="*/ 772481 w 11571711"/>
              <a:gd name="connsiteY770" fmla="*/ 6607648 h 6858000"/>
              <a:gd name="connsiteX771" fmla="*/ 772895 w 11571711"/>
              <a:gd name="connsiteY771" fmla="*/ 6607235 h 6858000"/>
              <a:gd name="connsiteX772" fmla="*/ 774965 w 11571711"/>
              <a:gd name="connsiteY772" fmla="*/ 6606655 h 6858000"/>
              <a:gd name="connsiteX773" fmla="*/ 776455 w 11571711"/>
              <a:gd name="connsiteY773" fmla="*/ 6605165 h 6858000"/>
              <a:gd name="connsiteX774" fmla="*/ 777034 w 11571711"/>
              <a:gd name="connsiteY774" fmla="*/ 6604254 h 6858000"/>
              <a:gd name="connsiteX775" fmla="*/ 777697 w 11571711"/>
              <a:gd name="connsiteY775" fmla="*/ 6604337 h 6858000"/>
              <a:gd name="connsiteX776" fmla="*/ 778110 w 11571711"/>
              <a:gd name="connsiteY776" fmla="*/ 6603427 h 6858000"/>
              <a:gd name="connsiteX777" fmla="*/ 778442 w 11571711"/>
              <a:gd name="connsiteY777" fmla="*/ 6602682 h 6858000"/>
              <a:gd name="connsiteX778" fmla="*/ 778690 w 11571711"/>
              <a:gd name="connsiteY778" fmla="*/ 6602682 h 6858000"/>
              <a:gd name="connsiteX779" fmla="*/ 779021 w 11571711"/>
              <a:gd name="connsiteY779" fmla="*/ 6602268 h 6858000"/>
              <a:gd name="connsiteX780" fmla="*/ 779021 w 11571711"/>
              <a:gd name="connsiteY780" fmla="*/ 6602185 h 6858000"/>
              <a:gd name="connsiteX781" fmla="*/ 779187 w 11571711"/>
              <a:gd name="connsiteY781" fmla="*/ 6602019 h 6858000"/>
              <a:gd name="connsiteX782" fmla="*/ 779518 w 11571711"/>
              <a:gd name="connsiteY782" fmla="*/ 6601771 h 6858000"/>
              <a:gd name="connsiteX783" fmla="*/ 779932 w 11571711"/>
              <a:gd name="connsiteY783" fmla="*/ 6601688 h 6858000"/>
              <a:gd name="connsiteX784" fmla="*/ 780677 w 11571711"/>
              <a:gd name="connsiteY784" fmla="*/ 6601192 h 6858000"/>
              <a:gd name="connsiteX785" fmla="*/ 780760 w 11571711"/>
              <a:gd name="connsiteY785" fmla="*/ 6601026 h 6858000"/>
              <a:gd name="connsiteX786" fmla="*/ 780925 w 11571711"/>
              <a:gd name="connsiteY786" fmla="*/ 6600943 h 6858000"/>
              <a:gd name="connsiteX787" fmla="*/ 781256 w 11571711"/>
              <a:gd name="connsiteY787" fmla="*/ 6600198 h 6858000"/>
              <a:gd name="connsiteX788" fmla="*/ 781670 w 11571711"/>
              <a:gd name="connsiteY788" fmla="*/ 6599867 h 6858000"/>
              <a:gd name="connsiteX789" fmla="*/ 781918 w 11571711"/>
              <a:gd name="connsiteY789" fmla="*/ 6599619 h 6858000"/>
              <a:gd name="connsiteX790" fmla="*/ 782581 w 11571711"/>
              <a:gd name="connsiteY790" fmla="*/ 6599122 h 6858000"/>
              <a:gd name="connsiteX791" fmla="*/ 783326 w 11571711"/>
              <a:gd name="connsiteY791" fmla="*/ 6599039 h 6858000"/>
              <a:gd name="connsiteX792" fmla="*/ 783326 w 11571711"/>
              <a:gd name="connsiteY792" fmla="*/ 6598460 h 6858000"/>
              <a:gd name="connsiteX793" fmla="*/ 783574 w 11571711"/>
              <a:gd name="connsiteY793" fmla="*/ 6598129 h 6858000"/>
              <a:gd name="connsiteX794" fmla="*/ 783657 w 11571711"/>
              <a:gd name="connsiteY794" fmla="*/ 6598212 h 6858000"/>
              <a:gd name="connsiteX795" fmla="*/ 783988 w 11571711"/>
              <a:gd name="connsiteY795" fmla="*/ 6598046 h 6858000"/>
              <a:gd name="connsiteX796" fmla="*/ 784154 w 11571711"/>
              <a:gd name="connsiteY796" fmla="*/ 6597632 h 6858000"/>
              <a:gd name="connsiteX797" fmla="*/ 784319 w 11571711"/>
              <a:gd name="connsiteY797" fmla="*/ 6597549 h 6858000"/>
              <a:gd name="connsiteX798" fmla="*/ 784319 w 11571711"/>
              <a:gd name="connsiteY798" fmla="*/ 6597053 h 6858000"/>
              <a:gd name="connsiteX799" fmla="*/ 784319 w 11571711"/>
              <a:gd name="connsiteY799" fmla="*/ 6596970 h 6858000"/>
              <a:gd name="connsiteX800" fmla="*/ 785230 w 11571711"/>
              <a:gd name="connsiteY800" fmla="*/ 6596639 h 6858000"/>
              <a:gd name="connsiteX801" fmla="*/ 785395 w 11571711"/>
              <a:gd name="connsiteY801" fmla="*/ 6596473 h 6858000"/>
              <a:gd name="connsiteX802" fmla="*/ 785561 w 11571711"/>
              <a:gd name="connsiteY802" fmla="*/ 6596390 h 6858000"/>
              <a:gd name="connsiteX803" fmla="*/ 786140 w 11571711"/>
              <a:gd name="connsiteY803" fmla="*/ 6595728 h 6858000"/>
              <a:gd name="connsiteX804" fmla="*/ 786471 w 11571711"/>
              <a:gd name="connsiteY804" fmla="*/ 6594818 h 6858000"/>
              <a:gd name="connsiteX805" fmla="*/ 786885 w 11571711"/>
              <a:gd name="connsiteY805" fmla="*/ 6593990 h 6858000"/>
              <a:gd name="connsiteX806" fmla="*/ 786968 w 11571711"/>
              <a:gd name="connsiteY806" fmla="*/ 6593824 h 6858000"/>
              <a:gd name="connsiteX807" fmla="*/ 787630 w 11571711"/>
              <a:gd name="connsiteY807" fmla="*/ 6593079 h 6858000"/>
              <a:gd name="connsiteX808" fmla="*/ 787961 w 11571711"/>
              <a:gd name="connsiteY808" fmla="*/ 6592582 h 6858000"/>
              <a:gd name="connsiteX809" fmla="*/ 788127 w 11571711"/>
              <a:gd name="connsiteY809" fmla="*/ 6592500 h 6858000"/>
              <a:gd name="connsiteX810" fmla="*/ 788210 w 11571711"/>
              <a:gd name="connsiteY810" fmla="*/ 6592417 h 6858000"/>
              <a:gd name="connsiteX811" fmla="*/ 788789 w 11571711"/>
              <a:gd name="connsiteY811" fmla="*/ 6592251 h 6858000"/>
              <a:gd name="connsiteX812" fmla="*/ 789617 w 11571711"/>
              <a:gd name="connsiteY812" fmla="*/ 6591837 h 6858000"/>
              <a:gd name="connsiteX813" fmla="*/ 789617 w 11571711"/>
              <a:gd name="connsiteY813" fmla="*/ 6590844 h 6858000"/>
              <a:gd name="connsiteX814" fmla="*/ 790196 w 11571711"/>
              <a:gd name="connsiteY814" fmla="*/ 6590596 h 6858000"/>
              <a:gd name="connsiteX815" fmla="*/ 790693 w 11571711"/>
              <a:gd name="connsiteY815" fmla="*/ 6590430 h 6858000"/>
              <a:gd name="connsiteX816" fmla="*/ 790776 w 11571711"/>
              <a:gd name="connsiteY816" fmla="*/ 6590099 h 6858000"/>
              <a:gd name="connsiteX817" fmla="*/ 791107 w 11571711"/>
              <a:gd name="connsiteY817" fmla="*/ 6589271 h 6858000"/>
              <a:gd name="connsiteX818" fmla="*/ 791852 w 11571711"/>
              <a:gd name="connsiteY818" fmla="*/ 6589106 h 6858000"/>
              <a:gd name="connsiteX819" fmla="*/ 792183 w 11571711"/>
              <a:gd name="connsiteY819" fmla="*/ 6588278 h 6858000"/>
              <a:gd name="connsiteX820" fmla="*/ 792266 w 11571711"/>
              <a:gd name="connsiteY820" fmla="*/ 6587616 h 6858000"/>
              <a:gd name="connsiteX821" fmla="*/ 792928 w 11571711"/>
              <a:gd name="connsiteY821" fmla="*/ 6587036 h 6858000"/>
              <a:gd name="connsiteX822" fmla="*/ 793177 w 11571711"/>
              <a:gd name="connsiteY822" fmla="*/ 6586871 h 6858000"/>
              <a:gd name="connsiteX823" fmla="*/ 793922 w 11571711"/>
              <a:gd name="connsiteY823" fmla="*/ 6586374 h 6858000"/>
              <a:gd name="connsiteX824" fmla="*/ 793922 w 11571711"/>
              <a:gd name="connsiteY824" fmla="*/ 6586208 h 6858000"/>
              <a:gd name="connsiteX825" fmla="*/ 794667 w 11571711"/>
              <a:gd name="connsiteY825" fmla="*/ 6585629 h 6858000"/>
              <a:gd name="connsiteX826" fmla="*/ 795991 w 11571711"/>
              <a:gd name="connsiteY826" fmla="*/ 6583973 h 6858000"/>
              <a:gd name="connsiteX827" fmla="*/ 796239 w 11571711"/>
              <a:gd name="connsiteY827" fmla="*/ 6582980 h 6858000"/>
              <a:gd name="connsiteX828" fmla="*/ 796405 w 11571711"/>
              <a:gd name="connsiteY828" fmla="*/ 6582814 h 6858000"/>
              <a:gd name="connsiteX829" fmla="*/ 796736 w 11571711"/>
              <a:gd name="connsiteY829" fmla="*/ 6581987 h 6858000"/>
              <a:gd name="connsiteX830" fmla="*/ 797150 w 11571711"/>
              <a:gd name="connsiteY830" fmla="*/ 6581242 h 6858000"/>
              <a:gd name="connsiteX831" fmla="*/ 797233 w 11571711"/>
              <a:gd name="connsiteY831" fmla="*/ 6580248 h 6858000"/>
              <a:gd name="connsiteX832" fmla="*/ 797316 w 11571711"/>
              <a:gd name="connsiteY832" fmla="*/ 6580165 h 6858000"/>
              <a:gd name="connsiteX833" fmla="*/ 797978 w 11571711"/>
              <a:gd name="connsiteY833" fmla="*/ 6579503 h 6858000"/>
              <a:gd name="connsiteX834" fmla="*/ 798226 w 11571711"/>
              <a:gd name="connsiteY834" fmla="*/ 6579338 h 6858000"/>
              <a:gd name="connsiteX835" fmla="*/ 799468 w 11571711"/>
              <a:gd name="connsiteY835" fmla="*/ 6578841 h 6858000"/>
              <a:gd name="connsiteX836" fmla="*/ 799468 w 11571711"/>
              <a:gd name="connsiteY836" fmla="*/ 6577930 h 6858000"/>
              <a:gd name="connsiteX837" fmla="*/ 800875 w 11571711"/>
              <a:gd name="connsiteY837" fmla="*/ 6575530 h 6858000"/>
              <a:gd name="connsiteX838" fmla="*/ 801372 w 11571711"/>
              <a:gd name="connsiteY838" fmla="*/ 6575116 h 6858000"/>
              <a:gd name="connsiteX839" fmla="*/ 802200 w 11571711"/>
              <a:gd name="connsiteY839" fmla="*/ 6573212 h 6858000"/>
              <a:gd name="connsiteX840" fmla="*/ 802365 w 11571711"/>
              <a:gd name="connsiteY840" fmla="*/ 6572550 h 6858000"/>
              <a:gd name="connsiteX841" fmla="*/ 802614 w 11571711"/>
              <a:gd name="connsiteY841" fmla="*/ 6572301 h 6858000"/>
              <a:gd name="connsiteX842" fmla="*/ 802945 w 11571711"/>
              <a:gd name="connsiteY842" fmla="*/ 6571474 h 6858000"/>
              <a:gd name="connsiteX843" fmla="*/ 802862 w 11571711"/>
              <a:gd name="connsiteY843" fmla="*/ 6571060 h 6858000"/>
              <a:gd name="connsiteX844" fmla="*/ 804021 w 11571711"/>
              <a:gd name="connsiteY844" fmla="*/ 6569487 h 6858000"/>
              <a:gd name="connsiteX845" fmla="*/ 804104 w 11571711"/>
              <a:gd name="connsiteY845" fmla="*/ 6569073 h 6858000"/>
              <a:gd name="connsiteX846" fmla="*/ 804435 w 11571711"/>
              <a:gd name="connsiteY846" fmla="*/ 6568411 h 6858000"/>
              <a:gd name="connsiteX847" fmla="*/ 804435 w 11571711"/>
              <a:gd name="connsiteY847" fmla="*/ 6568080 h 6858000"/>
              <a:gd name="connsiteX848" fmla="*/ 804683 w 11571711"/>
              <a:gd name="connsiteY848" fmla="*/ 6567583 h 6858000"/>
              <a:gd name="connsiteX849" fmla="*/ 804766 w 11571711"/>
              <a:gd name="connsiteY849" fmla="*/ 6566838 h 6858000"/>
              <a:gd name="connsiteX850" fmla="*/ 805097 w 11571711"/>
              <a:gd name="connsiteY850" fmla="*/ 6566258 h 6858000"/>
              <a:gd name="connsiteX851" fmla="*/ 805428 w 11571711"/>
              <a:gd name="connsiteY851" fmla="*/ 6566010 h 6858000"/>
              <a:gd name="connsiteX852" fmla="*/ 805428 w 11571711"/>
              <a:gd name="connsiteY852" fmla="*/ 6565762 h 6858000"/>
              <a:gd name="connsiteX853" fmla="*/ 806008 w 11571711"/>
              <a:gd name="connsiteY853" fmla="*/ 6565017 h 6858000"/>
              <a:gd name="connsiteX854" fmla="*/ 806587 w 11571711"/>
              <a:gd name="connsiteY854" fmla="*/ 6563609 h 6858000"/>
              <a:gd name="connsiteX855" fmla="*/ 806918 w 11571711"/>
              <a:gd name="connsiteY855" fmla="*/ 6562451 h 6858000"/>
              <a:gd name="connsiteX856" fmla="*/ 807415 w 11571711"/>
              <a:gd name="connsiteY856" fmla="*/ 6561954 h 6858000"/>
              <a:gd name="connsiteX857" fmla="*/ 808160 w 11571711"/>
              <a:gd name="connsiteY857" fmla="*/ 6560050 h 6858000"/>
              <a:gd name="connsiteX858" fmla="*/ 808325 w 11571711"/>
              <a:gd name="connsiteY858" fmla="*/ 6559222 h 6858000"/>
              <a:gd name="connsiteX859" fmla="*/ 808491 w 11571711"/>
              <a:gd name="connsiteY859" fmla="*/ 6558891 h 6858000"/>
              <a:gd name="connsiteX860" fmla="*/ 808822 w 11571711"/>
              <a:gd name="connsiteY860" fmla="*/ 6558063 h 6858000"/>
              <a:gd name="connsiteX861" fmla="*/ 808574 w 11571711"/>
              <a:gd name="connsiteY861" fmla="*/ 6557070 h 6858000"/>
              <a:gd name="connsiteX862" fmla="*/ 809236 w 11571711"/>
              <a:gd name="connsiteY862" fmla="*/ 6556408 h 6858000"/>
              <a:gd name="connsiteX863" fmla="*/ 809236 w 11571711"/>
              <a:gd name="connsiteY863" fmla="*/ 6555497 h 6858000"/>
              <a:gd name="connsiteX864" fmla="*/ 809898 w 11571711"/>
              <a:gd name="connsiteY864" fmla="*/ 6554752 h 6858000"/>
              <a:gd name="connsiteX865" fmla="*/ 809567 w 11571711"/>
              <a:gd name="connsiteY865" fmla="*/ 6553759 h 6858000"/>
              <a:gd name="connsiteX866" fmla="*/ 810312 w 11571711"/>
              <a:gd name="connsiteY866" fmla="*/ 6553096 h 6858000"/>
              <a:gd name="connsiteX867" fmla="*/ 810478 w 11571711"/>
              <a:gd name="connsiteY867" fmla="*/ 6552269 h 6858000"/>
              <a:gd name="connsiteX868" fmla="*/ 810395 w 11571711"/>
              <a:gd name="connsiteY868" fmla="*/ 6551772 h 6858000"/>
              <a:gd name="connsiteX869" fmla="*/ 811223 w 11571711"/>
              <a:gd name="connsiteY869" fmla="*/ 6550116 h 6858000"/>
              <a:gd name="connsiteX870" fmla="*/ 811471 w 11571711"/>
              <a:gd name="connsiteY870" fmla="*/ 6549123 h 6858000"/>
              <a:gd name="connsiteX871" fmla="*/ 811885 w 11571711"/>
              <a:gd name="connsiteY871" fmla="*/ 6548295 h 6858000"/>
              <a:gd name="connsiteX872" fmla="*/ 811802 w 11571711"/>
              <a:gd name="connsiteY872" fmla="*/ 6547550 h 6858000"/>
              <a:gd name="connsiteX873" fmla="*/ 811885 w 11571711"/>
              <a:gd name="connsiteY873" fmla="*/ 6547136 h 6858000"/>
              <a:gd name="connsiteX874" fmla="*/ 811968 w 11571711"/>
              <a:gd name="connsiteY874" fmla="*/ 6544984 h 6858000"/>
              <a:gd name="connsiteX875" fmla="*/ 811968 w 11571711"/>
              <a:gd name="connsiteY875" fmla="*/ 6544653 h 6858000"/>
              <a:gd name="connsiteX876" fmla="*/ 812216 w 11571711"/>
              <a:gd name="connsiteY876" fmla="*/ 6544073 h 6858000"/>
              <a:gd name="connsiteX877" fmla="*/ 812216 w 11571711"/>
              <a:gd name="connsiteY877" fmla="*/ 6543742 h 6858000"/>
              <a:gd name="connsiteX878" fmla="*/ 812216 w 11571711"/>
              <a:gd name="connsiteY878" fmla="*/ 6543577 h 6858000"/>
              <a:gd name="connsiteX879" fmla="*/ 812299 w 11571711"/>
              <a:gd name="connsiteY879" fmla="*/ 6542169 h 6858000"/>
              <a:gd name="connsiteX880" fmla="*/ 812547 w 11571711"/>
              <a:gd name="connsiteY880" fmla="*/ 6541507 h 6858000"/>
              <a:gd name="connsiteX881" fmla="*/ 812796 w 11571711"/>
              <a:gd name="connsiteY881" fmla="*/ 6541259 h 6858000"/>
              <a:gd name="connsiteX882" fmla="*/ 812713 w 11571711"/>
              <a:gd name="connsiteY882" fmla="*/ 6541010 h 6858000"/>
              <a:gd name="connsiteX883" fmla="*/ 813375 w 11571711"/>
              <a:gd name="connsiteY883" fmla="*/ 6540183 h 6858000"/>
              <a:gd name="connsiteX884" fmla="*/ 813540 w 11571711"/>
              <a:gd name="connsiteY884" fmla="*/ 6538113 h 6858000"/>
              <a:gd name="connsiteX885" fmla="*/ 813044 w 11571711"/>
              <a:gd name="connsiteY885" fmla="*/ 6536871 h 6858000"/>
              <a:gd name="connsiteX886" fmla="*/ 812961 w 11571711"/>
              <a:gd name="connsiteY886" fmla="*/ 6536044 h 6858000"/>
              <a:gd name="connsiteX887" fmla="*/ 812878 w 11571711"/>
              <a:gd name="connsiteY887" fmla="*/ 6535630 h 6858000"/>
              <a:gd name="connsiteX888" fmla="*/ 812878 w 11571711"/>
              <a:gd name="connsiteY888" fmla="*/ 6535299 h 6858000"/>
              <a:gd name="connsiteX889" fmla="*/ 813375 w 11571711"/>
              <a:gd name="connsiteY889" fmla="*/ 6534636 h 6858000"/>
              <a:gd name="connsiteX890" fmla="*/ 813706 w 11571711"/>
              <a:gd name="connsiteY890" fmla="*/ 6534305 h 6858000"/>
              <a:gd name="connsiteX891" fmla="*/ 813706 w 11571711"/>
              <a:gd name="connsiteY891" fmla="*/ 6534140 h 6858000"/>
              <a:gd name="connsiteX892" fmla="*/ 813789 w 11571711"/>
              <a:gd name="connsiteY892" fmla="*/ 6533891 h 6858000"/>
              <a:gd name="connsiteX893" fmla="*/ 813540 w 11571711"/>
              <a:gd name="connsiteY893" fmla="*/ 6531822 h 6858000"/>
              <a:gd name="connsiteX894" fmla="*/ 813954 w 11571711"/>
              <a:gd name="connsiteY894" fmla="*/ 6530249 h 6858000"/>
              <a:gd name="connsiteX895" fmla="*/ 814203 w 11571711"/>
              <a:gd name="connsiteY895" fmla="*/ 6530001 h 6858000"/>
              <a:gd name="connsiteX896" fmla="*/ 814037 w 11571711"/>
              <a:gd name="connsiteY896" fmla="*/ 6529752 h 6858000"/>
              <a:gd name="connsiteX897" fmla="*/ 814368 w 11571711"/>
              <a:gd name="connsiteY897" fmla="*/ 6527766 h 6858000"/>
              <a:gd name="connsiteX898" fmla="*/ 814451 w 11571711"/>
              <a:gd name="connsiteY898" fmla="*/ 6525696 h 6858000"/>
              <a:gd name="connsiteX899" fmla="*/ 813954 w 11571711"/>
              <a:gd name="connsiteY899" fmla="*/ 6524289 h 6858000"/>
              <a:gd name="connsiteX900" fmla="*/ 814120 w 11571711"/>
              <a:gd name="connsiteY900" fmla="*/ 6523958 h 6858000"/>
              <a:gd name="connsiteX901" fmla="*/ 814286 w 11571711"/>
              <a:gd name="connsiteY901" fmla="*/ 6523130 h 6858000"/>
              <a:gd name="connsiteX902" fmla="*/ 814120 w 11571711"/>
              <a:gd name="connsiteY902" fmla="*/ 6522882 h 6858000"/>
              <a:gd name="connsiteX903" fmla="*/ 814782 w 11571711"/>
              <a:gd name="connsiteY903" fmla="*/ 6521640 h 6858000"/>
              <a:gd name="connsiteX904" fmla="*/ 814368 w 11571711"/>
              <a:gd name="connsiteY904" fmla="*/ 6520564 h 6858000"/>
              <a:gd name="connsiteX905" fmla="*/ 814120 w 11571711"/>
              <a:gd name="connsiteY905" fmla="*/ 6519736 h 6858000"/>
              <a:gd name="connsiteX906" fmla="*/ 814120 w 11571711"/>
              <a:gd name="connsiteY906" fmla="*/ 6519570 h 6858000"/>
              <a:gd name="connsiteX907" fmla="*/ 814120 w 11571711"/>
              <a:gd name="connsiteY907" fmla="*/ 6519405 h 6858000"/>
              <a:gd name="connsiteX908" fmla="*/ 814120 w 11571711"/>
              <a:gd name="connsiteY908" fmla="*/ 6519157 h 6858000"/>
              <a:gd name="connsiteX909" fmla="*/ 814534 w 11571711"/>
              <a:gd name="connsiteY909" fmla="*/ 6517584 h 6858000"/>
              <a:gd name="connsiteX910" fmla="*/ 814286 w 11571711"/>
              <a:gd name="connsiteY910" fmla="*/ 6516590 h 6858000"/>
              <a:gd name="connsiteX911" fmla="*/ 814451 w 11571711"/>
              <a:gd name="connsiteY911" fmla="*/ 6516259 h 6858000"/>
              <a:gd name="connsiteX912" fmla="*/ 814037 w 11571711"/>
              <a:gd name="connsiteY912" fmla="*/ 6515431 h 6858000"/>
              <a:gd name="connsiteX913" fmla="*/ 814286 w 11571711"/>
              <a:gd name="connsiteY913" fmla="*/ 6514521 h 6858000"/>
              <a:gd name="connsiteX914" fmla="*/ 813872 w 11571711"/>
              <a:gd name="connsiteY914" fmla="*/ 6513776 h 6858000"/>
              <a:gd name="connsiteX915" fmla="*/ 813954 w 11571711"/>
              <a:gd name="connsiteY915" fmla="*/ 6512700 h 6858000"/>
              <a:gd name="connsiteX916" fmla="*/ 813706 w 11571711"/>
              <a:gd name="connsiteY916" fmla="*/ 6511624 h 6858000"/>
              <a:gd name="connsiteX917" fmla="*/ 813706 w 11571711"/>
              <a:gd name="connsiteY917" fmla="*/ 6511375 h 6858000"/>
              <a:gd name="connsiteX918" fmla="*/ 813789 w 11571711"/>
              <a:gd name="connsiteY918" fmla="*/ 6511044 h 6858000"/>
              <a:gd name="connsiteX919" fmla="*/ 813706 w 11571711"/>
              <a:gd name="connsiteY919" fmla="*/ 6510796 h 6858000"/>
              <a:gd name="connsiteX920" fmla="*/ 814037 w 11571711"/>
              <a:gd name="connsiteY920" fmla="*/ 6509306 h 6858000"/>
              <a:gd name="connsiteX921" fmla="*/ 813209 w 11571711"/>
              <a:gd name="connsiteY921" fmla="*/ 6508478 h 6858000"/>
              <a:gd name="connsiteX922" fmla="*/ 813127 w 11571711"/>
              <a:gd name="connsiteY922" fmla="*/ 6507816 h 6858000"/>
              <a:gd name="connsiteX923" fmla="*/ 813127 w 11571711"/>
              <a:gd name="connsiteY923" fmla="*/ 6507650 h 6858000"/>
              <a:gd name="connsiteX924" fmla="*/ 813127 w 11571711"/>
              <a:gd name="connsiteY924" fmla="*/ 6505995 h 6858000"/>
              <a:gd name="connsiteX925" fmla="*/ 813044 w 11571711"/>
              <a:gd name="connsiteY925" fmla="*/ 6505663 h 6858000"/>
              <a:gd name="connsiteX926" fmla="*/ 813127 w 11571711"/>
              <a:gd name="connsiteY926" fmla="*/ 6505249 h 6858000"/>
              <a:gd name="connsiteX927" fmla="*/ 812878 w 11571711"/>
              <a:gd name="connsiteY927" fmla="*/ 6504753 h 6858000"/>
              <a:gd name="connsiteX928" fmla="*/ 812713 w 11571711"/>
              <a:gd name="connsiteY928" fmla="*/ 6503925 h 6858000"/>
              <a:gd name="connsiteX929" fmla="*/ 812713 w 11571711"/>
              <a:gd name="connsiteY929" fmla="*/ 6503677 h 6858000"/>
              <a:gd name="connsiteX930" fmla="*/ 812796 w 11571711"/>
              <a:gd name="connsiteY930" fmla="*/ 6503263 h 6858000"/>
              <a:gd name="connsiteX931" fmla="*/ 812630 w 11571711"/>
              <a:gd name="connsiteY931" fmla="*/ 6503097 h 6858000"/>
              <a:gd name="connsiteX932" fmla="*/ 812464 w 11571711"/>
              <a:gd name="connsiteY932" fmla="*/ 6501607 h 6858000"/>
              <a:gd name="connsiteX933" fmla="*/ 812547 w 11571711"/>
              <a:gd name="connsiteY933" fmla="*/ 6501110 h 6858000"/>
              <a:gd name="connsiteX934" fmla="*/ 812133 w 11571711"/>
              <a:gd name="connsiteY934" fmla="*/ 6499041 h 6858000"/>
              <a:gd name="connsiteX935" fmla="*/ 811140 w 11571711"/>
              <a:gd name="connsiteY935" fmla="*/ 6497137 h 6858000"/>
              <a:gd name="connsiteX936" fmla="*/ 810395 w 11571711"/>
              <a:gd name="connsiteY936" fmla="*/ 6495730 h 6858000"/>
              <a:gd name="connsiteX937" fmla="*/ 810809 w 11571711"/>
              <a:gd name="connsiteY937" fmla="*/ 6494736 h 6858000"/>
              <a:gd name="connsiteX938" fmla="*/ 810064 w 11571711"/>
              <a:gd name="connsiteY938" fmla="*/ 6494074 h 6858000"/>
              <a:gd name="connsiteX939" fmla="*/ 809898 w 11571711"/>
              <a:gd name="connsiteY939" fmla="*/ 6493246 h 6858000"/>
              <a:gd name="connsiteX940" fmla="*/ 809567 w 11571711"/>
              <a:gd name="connsiteY940" fmla="*/ 6492419 h 6858000"/>
              <a:gd name="connsiteX941" fmla="*/ 809815 w 11571711"/>
              <a:gd name="connsiteY941" fmla="*/ 6491425 h 6858000"/>
              <a:gd name="connsiteX942" fmla="*/ 809733 w 11571711"/>
              <a:gd name="connsiteY942" fmla="*/ 6490515 h 6858000"/>
              <a:gd name="connsiteX943" fmla="*/ 808988 w 11571711"/>
              <a:gd name="connsiteY943" fmla="*/ 6489852 h 6858000"/>
              <a:gd name="connsiteX944" fmla="*/ 808988 w 11571711"/>
              <a:gd name="connsiteY944" fmla="*/ 6489107 h 6858000"/>
              <a:gd name="connsiteX945" fmla="*/ 808905 w 11571711"/>
              <a:gd name="connsiteY945" fmla="*/ 6486955 h 6858000"/>
              <a:gd name="connsiteX946" fmla="*/ 808325 w 11571711"/>
              <a:gd name="connsiteY946" fmla="*/ 6486376 h 6858000"/>
              <a:gd name="connsiteX947" fmla="*/ 808077 w 11571711"/>
              <a:gd name="connsiteY947" fmla="*/ 6485548 h 6858000"/>
              <a:gd name="connsiteX948" fmla="*/ 807580 w 11571711"/>
              <a:gd name="connsiteY948" fmla="*/ 6485300 h 6858000"/>
              <a:gd name="connsiteX949" fmla="*/ 807415 w 11571711"/>
              <a:gd name="connsiteY949" fmla="*/ 6484886 h 6858000"/>
              <a:gd name="connsiteX950" fmla="*/ 807166 w 11571711"/>
              <a:gd name="connsiteY950" fmla="*/ 6484223 h 6858000"/>
              <a:gd name="connsiteX951" fmla="*/ 807166 w 11571711"/>
              <a:gd name="connsiteY951" fmla="*/ 6483147 h 6858000"/>
              <a:gd name="connsiteX952" fmla="*/ 806339 w 11571711"/>
              <a:gd name="connsiteY952" fmla="*/ 6482402 h 6858000"/>
              <a:gd name="connsiteX953" fmla="*/ 805511 w 11571711"/>
              <a:gd name="connsiteY953" fmla="*/ 6480498 h 6858000"/>
              <a:gd name="connsiteX954" fmla="*/ 805594 w 11571711"/>
              <a:gd name="connsiteY954" fmla="*/ 6480250 h 6858000"/>
              <a:gd name="connsiteX955" fmla="*/ 805676 w 11571711"/>
              <a:gd name="connsiteY955" fmla="*/ 6479919 h 6858000"/>
              <a:gd name="connsiteX956" fmla="*/ 805676 w 11571711"/>
              <a:gd name="connsiteY956" fmla="*/ 6479257 h 6858000"/>
              <a:gd name="connsiteX957" fmla="*/ 804517 w 11571711"/>
              <a:gd name="connsiteY957" fmla="*/ 6477518 h 6858000"/>
              <a:gd name="connsiteX958" fmla="*/ 804269 w 11571711"/>
              <a:gd name="connsiteY958" fmla="*/ 6477187 h 6858000"/>
              <a:gd name="connsiteX959" fmla="*/ 804186 w 11571711"/>
              <a:gd name="connsiteY959" fmla="*/ 6476773 h 6858000"/>
              <a:gd name="connsiteX960" fmla="*/ 803773 w 11571711"/>
              <a:gd name="connsiteY960" fmla="*/ 6476028 h 6858000"/>
              <a:gd name="connsiteX961" fmla="*/ 803110 w 11571711"/>
              <a:gd name="connsiteY961" fmla="*/ 6475366 h 6858000"/>
              <a:gd name="connsiteX962" fmla="*/ 803027 w 11571711"/>
              <a:gd name="connsiteY962" fmla="*/ 6475118 h 6858000"/>
              <a:gd name="connsiteX963" fmla="*/ 802779 w 11571711"/>
              <a:gd name="connsiteY963" fmla="*/ 6474621 h 6858000"/>
              <a:gd name="connsiteX964" fmla="*/ 802614 w 11571711"/>
              <a:gd name="connsiteY964" fmla="*/ 6473876 h 6858000"/>
              <a:gd name="connsiteX965" fmla="*/ 802117 w 11571711"/>
              <a:gd name="connsiteY965" fmla="*/ 6471806 h 6858000"/>
              <a:gd name="connsiteX966" fmla="*/ 800710 w 11571711"/>
              <a:gd name="connsiteY966" fmla="*/ 6471144 h 6858000"/>
              <a:gd name="connsiteX967" fmla="*/ 800130 w 11571711"/>
              <a:gd name="connsiteY967" fmla="*/ 6469902 h 6858000"/>
              <a:gd name="connsiteX968" fmla="*/ 799965 w 11571711"/>
              <a:gd name="connsiteY968" fmla="*/ 6469654 h 6858000"/>
              <a:gd name="connsiteX969" fmla="*/ 799965 w 11571711"/>
              <a:gd name="connsiteY969" fmla="*/ 6469157 h 6858000"/>
              <a:gd name="connsiteX970" fmla="*/ 799551 w 11571711"/>
              <a:gd name="connsiteY970" fmla="*/ 6468412 h 6858000"/>
              <a:gd name="connsiteX971" fmla="*/ 799054 w 11571711"/>
              <a:gd name="connsiteY971" fmla="*/ 6467667 h 6858000"/>
              <a:gd name="connsiteX972" fmla="*/ 798806 w 11571711"/>
              <a:gd name="connsiteY972" fmla="*/ 6466840 h 6858000"/>
              <a:gd name="connsiteX973" fmla="*/ 798309 w 11571711"/>
              <a:gd name="connsiteY973" fmla="*/ 6466177 h 6858000"/>
              <a:gd name="connsiteX974" fmla="*/ 797978 w 11571711"/>
              <a:gd name="connsiteY974" fmla="*/ 6466012 h 6858000"/>
              <a:gd name="connsiteX975" fmla="*/ 797316 w 11571711"/>
              <a:gd name="connsiteY975" fmla="*/ 6465350 h 6858000"/>
              <a:gd name="connsiteX976" fmla="*/ 797481 w 11571711"/>
              <a:gd name="connsiteY976" fmla="*/ 6464687 h 6858000"/>
              <a:gd name="connsiteX977" fmla="*/ 797067 w 11571711"/>
              <a:gd name="connsiteY977" fmla="*/ 6464522 h 6858000"/>
              <a:gd name="connsiteX978" fmla="*/ 796819 w 11571711"/>
              <a:gd name="connsiteY978" fmla="*/ 6462949 h 6858000"/>
              <a:gd name="connsiteX979" fmla="*/ 795577 w 11571711"/>
              <a:gd name="connsiteY979" fmla="*/ 6461707 h 6858000"/>
              <a:gd name="connsiteX980" fmla="*/ 795329 w 11571711"/>
              <a:gd name="connsiteY980" fmla="*/ 6461459 h 6858000"/>
              <a:gd name="connsiteX981" fmla="*/ 795246 w 11571711"/>
              <a:gd name="connsiteY981" fmla="*/ 6461293 h 6858000"/>
              <a:gd name="connsiteX982" fmla="*/ 795081 w 11571711"/>
              <a:gd name="connsiteY982" fmla="*/ 6461045 h 6858000"/>
              <a:gd name="connsiteX983" fmla="*/ 794998 w 11571711"/>
              <a:gd name="connsiteY983" fmla="*/ 6460383 h 6858000"/>
              <a:gd name="connsiteX984" fmla="*/ 793590 w 11571711"/>
              <a:gd name="connsiteY984" fmla="*/ 6458479 h 6858000"/>
              <a:gd name="connsiteX985" fmla="*/ 792597 w 11571711"/>
              <a:gd name="connsiteY985" fmla="*/ 6456740 h 6858000"/>
              <a:gd name="connsiteX986" fmla="*/ 792597 w 11571711"/>
              <a:gd name="connsiteY986" fmla="*/ 6456658 h 6858000"/>
              <a:gd name="connsiteX987" fmla="*/ 792266 w 11571711"/>
              <a:gd name="connsiteY987" fmla="*/ 6456326 h 6858000"/>
              <a:gd name="connsiteX988" fmla="*/ 792100 w 11571711"/>
              <a:gd name="connsiteY988" fmla="*/ 6456161 h 6858000"/>
              <a:gd name="connsiteX989" fmla="*/ 791935 w 11571711"/>
              <a:gd name="connsiteY989" fmla="*/ 6455913 h 6858000"/>
              <a:gd name="connsiteX990" fmla="*/ 791190 w 11571711"/>
              <a:gd name="connsiteY990" fmla="*/ 6455333 h 6858000"/>
              <a:gd name="connsiteX991" fmla="*/ 790031 w 11571711"/>
              <a:gd name="connsiteY991" fmla="*/ 6454423 h 6858000"/>
              <a:gd name="connsiteX992" fmla="*/ 789038 w 11571711"/>
              <a:gd name="connsiteY992" fmla="*/ 6453181 h 6858000"/>
              <a:gd name="connsiteX993" fmla="*/ 787134 w 11571711"/>
              <a:gd name="connsiteY993" fmla="*/ 6451111 h 6858000"/>
              <a:gd name="connsiteX994" fmla="*/ 785561 w 11571711"/>
              <a:gd name="connsiteY994" fmla="*/ 6449787 h 6858000"/>
              <a:gd name="connsiteX995" fmla="*/ 784402 w 11571711"/>
              <a:gd name="connsiteY995" fmla="*/ 6448380 h 6858000"/>
              <a:gd name="connsiteX996" fmla="*/ 784319 w 11571711"/>
              <a:gd name="connsiteY996" fmla="*/ 6447800 h 6858000"/>
              <a:gd name="connsiteX997" fmla="*/ 783491 w 11571711"/>
              <a:gd name="connsiteY997" fmla="*/ 6446972 h 6858000"/>
              <a:gd name="connsiteX998" fmla="*/ 782663 w 11571711"/>
              <a:gd name="connsiteY998" fmla="*/ 6446558 h 6858000"/>
              <a:gd name="connsiteX999" fmla="*/ 782167 w 11571711"/>
              <a:gd name="connsiteY999" fmla="*/ 6446227 h 6858000"/>
              <a:gd name="connsiteX1000" fmla="*/ 782001 w 11571711"/>
              <a:gd name="connsiteY1000" fmla="*/ 6446062 h 6858000"/>
              <a:gd name="connsiteX1001" fmla="*/ 781505 w 11571711"/>
              <a:gd name="connsiteY1001" fmla="*/ 6445482 h 6858000"/>
              <a:gd name="connsiteX1002" fmla="*/ 780346 w 11571711"/>
              <a:gd name="connsiteY1002" fmla="*/ 6444654 h 6858000"/>
              <a:gd name="connsiteX1003" fmla="*/ 780263 w 11571711"/>
              <a:gd name="connsiteY1003" fmla="*/ 6444572 h 6858000"/>
              <a:gd name="connsiteX1004" fmla="*/ 780180 w 11571711"/>
              <a:gd name="connsiteY1004" fmla="*/ 6444075 h 6858000"/>
              <a:gd name="connsiteX1005" fmla="*/ 779435 w 11571711"/>
              <a:gd name="connsiteY1005" fmla="*/ 6443661 h 6858000"/>
              <a:gd name="connsiteX1006" fmla="*/ 779187 w 11571711"/>
              <a:gd name="connsiteY1006" fmla="*/ 6443496 h 6858000"/>
              <a:gd name="connsiteX1007" fmla="*/ 778525 w 11571711"/>
              <a:gd name="connsiteY1007" fmla="*/ 6442833 h 6858000"/>
              <a:gd name="connsiteX1008" fmla="*/ 777614 w 11571711"/>
              <a:gd name="connsiteY1008" fmla="*/ 6441343 h 6858000"/>
              <a:gd name="connsiteX1009" fmla="*/ 775958 w 11571711"/>
              <a:gd name="connsiteY1009" fmla="*/ 6440102 h 6858000"/>
              <a:gd name="connsiteX1010" fmla="*/ 774717 w 11571711"/>
              <a:gd name="connsiteY1010" fmla="*/ 6439853 h 6858000"/>
              <a:gd name="connsiteX1011" fmla="*/ 774385 w 11571711"/>
              <a:gd name="connsiteY1011" fmla="*/ 6439605 h 6858000"/>
              <a:gd name="connsiteX1012" fmla="*/ 774137 w 11571711"/>
              <a:gd name="connsiteY1012" fmla="*/ 6439191 h 6858000"/>
              <a:gd name="connsiteX1013" fmla="*/ 773723 w 11571711"/>
              <a:gd name="connsiteY1013" fmla="*/ 6439191 h 6858000"/>
              <a:gd name="connsiteX1014" fmla="*/ 773558 w 11571711"/>
              <a:gd name="connsiteY1014" fmla="*/ 6439025 h 6858000"/>
              <a:gd name="connsiteX1015" fmla="*/ 772647 w 11571711"/>
              <a:gd name="connsiteY1015" fmla="*/ 6438363 h 6858000"/>
              <a:gd name="connsiteX1016" fmla="*/ 772150 w 11571711"/>
              <a:gd name="connsiteY1016" fmla="*/ 6437618 h 6858000"/>
              <a:gd name="connsiteX1017" fmla="*/ 771488 w 11571711"/>
              <a:gd name="connsiteY1017" fmla="*/ 6437122 h 6858000"/>
              <a:gd name="connsiteX1018" fmla="*/ 771074 w 11571711"/>
              <a:gd name="connsiteY1018" fmla="*/ 6436459 h 6858000"/>
              <a:gd name="connsiteX1019" fmla="*/ 769419 w 11571711"/>
              <a:gd name="connsiteY1019" fmla="*/ 6435218 h 6858000"/>
              <a:gd name="connsiteX1020" fmla="*/ 768922 w 11571711"/>
              <a:gd name="connsiteY1020" fmla="*/ 6435052 h 6858000"/>
              <a:gd name="connsiteX1021" fmla="*/ 768839 w 11571711"/>
              <a:gd name="connsiteY1021" fmla="*/ 6434969 h 6858000"/>
              <a:gd name="connsiteX1022" fmla="*/ 768094 w 11571711"/>
              <a:gd name="connsiteY1022" fmla="*/ 6434555 h 6858000"/>
              <a:gd name="connsiteX1023" fmla="*/ 767597 w 11571711"/>
              <a:gd name="connsiteY1023" fmla="*/ 6434555 h 6858000"/>
              <a:gd name="connsiteX1024" fmla="*/ 767101 w 11571711"/>
              <a:gd name="connsiteY1024" fmla="*/ 6434555 h 6858000"/>
              <a:gd name="connsiteX1025" fmla="*/ 766356 w 11571711"/>
              <a:gd name="connsiteY1025" fmla="*/ 6434141 h 6858000"/>
              <a:gd name="connsiteX1026" fmla="*/ 765942 w 11571711"/>
              <a:gd name="connsiteY1026" fmla="*/ 6433148 h 6858000"/>
              <a:gd name="connsiteX1027" fmla="*/ 764949 w 11571711"/>
              <a:gd name="connsiteY1027" fmla="*/ 6433396 h 6858000"/>
              <a:gd name="connsiteX1028" fmla="*/ 764866 w 11571711"/>
              <a:gd name="connsiteY1028" fmla="*/ 6433314 h 6858000"/>
              <a:gd name="connsiteX1029" fmla="*/ 764204 w 11571711"/>
              <a:gd name="connsiteY1029" fmla="*/ 6432072 h 6858000"/>
              <a:gd name="connsiteX1030" fmla="*/ 763458 w 11571711"/>
              <a:gd name="connsiteY1030" fmla="*/ 6431906 h 6858000"/>
              <a:gd name="connsiteX1031" fmla="*/ 763045 w 11571711"/>
              <a:gd name="connsiteY1031" fmla="*/ 6431327 h 6858000"/>
              <a:gd name="connsiteX1032" fmla="*/ 762548 w 11571711"/>
              <a:gd name="connsiteY1032" fmla="*/ 6431327 h 6858000"/>
              <a:gd name="connsiteX1033" fmla="*/ 762051 w 11571711"/>
              <a:gd name="connsiteY1033" fmla="*/ 6431327 h 6858000"/>
              <a:gd name="connsiteX1034" fmla="*/ 761472 w 11571711"/>
              <a:gd name="connsiteY1034" fmla="*/ 6430830 h 6858000"/>
              <a:gd name="connsiteX1035" fmla="*/ 760892 w 11571711"/>
              <a:gd name="connsiteY1035" fmla="*/ 6429589 h 6858000"/>
              <a:gd name="connsiteX1036" fmla="*/ 758740 w 11571711"/>
              <a:gd name="connsiteY1036" fmla="*/ 6429175 h 6858000"/>
              <a:gd name="connsiteX1037" fmla="*/ 758409 w 11571711"/>
              <a:gd name="connsiteY1037" fmla="*/ 6428761 h 6858000"/>
              <a:gd name="connsiteX1038" fmla="*/ 757581 w 11571711"/>
              <a:gd name="connsiteY1038" fmla="*/ 6428430 h 6858000"/>
              <a:gd name="connsiteX1039" fmla="*/ 757167 w 11571711"/>
              <a:gd name="connsiteY1039" fmla="*/ 6428347 h 6858000"/>
              <a:gd name="connsiteX1040" fmla="*/ 756836 w 11571711"/>
              <a:gd name="connsiteY1040" fmla="*/ 6428181 h 6858000"/>
              <a:gd name="connsiteX1041" fmla="*/ 755098 w 11571711"/>
              <a:gd name="connsiteY1041" fmla="*/ 6427105 h 6858000"/>
              <a:gd name="connsiteX1042" fmla="*/ 753939 w 11571711"/>
              <a:gd name="connsiteY1042" fmla="*/ 6426940 h 6858000"/>
              <a:gd name="connsiteX1043" fmla="*/ 753690 w 11571711"/>
              <a:gd name="connsiteY1043" fmla="*/ 6426691 h 6858000"/>
              <a:gd name="connsiteX1044" fmla="*/ 752780 w 11571711"/>
              <a:gd name="connsiteY1044" fmla="*/ 6426526 h 6858000"/>
              <a:gd name="connsiteX1045" fmla="*/ 752614 w 11571711"/>
              <a:gd name="connsiteY1045" fmla="*/ 6426277 h 6858000"/>
              <a:gd name="connsiteX1046" fmla="*/ 752283 w 11571711"/>
              <a:gd name="connsiteY1046" fmla="*/ 6425615 h 6858000"/>
              <a:gd name="connsiteX1047" fmla="*/ 751621 w 11571711"/>
              <a:gd name="connsiteY1047" fmla="*/ 6424787 h 6858000"/>
              <a:gd name="connsiteX1048" fmla="*/ 749634 w 11571711"/>
              <a:gd name="connsiteY1048" fmla="*/ 6424208 h 6858000"/>
              <a:gd name="connsiteX1049" fmla="*/ 747813 w 11571711"/>
              <a:gd name="connsiteY1049" fmla="*/ 6423214 h 6858000"/>
              <a:gd name="connsiteX1050" fmla="*/ 745909 w 11571711"/>
              <a:gd name="connsiteY1050" fmla="*/ 6422387 h 6858000"/>
              <a:gd name="connsiteX1051" fmla="*/ 744253 w 11571711"/>
              <a:gd name="connsiteY1051" fmla="*/ 6422552 h 6858000"/>
              <a:gd name="connsiteX1052" fmla="*/ 744171 w 11571711"/>
              <a:gd name="connsiteY1052" fmla="*/ 6422469 h 6858000"/>
              <a:gd name="connsiteX1053" fmla="*/ 743839 w 11571711"/>
              <a:gd name="connsiteY1053" fmla="*/ 6422552 h 6858000"/>
              <a:gd name="connsiteX1054" fmla="*/ 743674 w 11571711"/>
              <a:gd name="connsiteY1054" fmla="*/ 6422552 h 6858000"/>
              <a:gd name="connsiteX1055" fmla="*/ 741936 w 11571711"/>
              <a:gd name="connsiteY1055" fmla="*/ 6421228 h 6858000"/>
              <a:gd name="connsiteX1056" fmla="*/ 740528 w 11571711"/>
              <a:gd name="connsiteY1056" fmla="*/ 6421145 h 6858000"/>
              <a:gd name="connsiteX1057" fmla="*/ 740197 w 11571711"/>
              <a:gd name="connsiteY1057" fmla="*/ 6420897 h 6858000"/>
              <a:gd name="connsiteX1058" fmla="*/ 739535 w 11571711"/>
              <a:gd name="connsiteY1058" fmla="*/ 6420897 h 6858000"/>
              <a:gd name="connsiteX1059" fmla="*/ 738045 w 11571711"/>
              <a:gd name="connsiteY1059" fmla="*/ 6419820 h 6858000"/>
              <a:gd name="connsiteX1060" fmla="*/ 736058 w 11571711"/>
              <a:gd name="connsiteY1060" fmla="*/ 6420234 h 6858000"/>
              <a:gd name="connsiteX1061" fmla="*/ 735893 w 11571711"/>
              <a:gd name="connsiteY1061" fmla="*/ 6420152 h 6858000"/>
              <a:gd name="connsiteX1062" fmla="*/ 735644 w 11571711"/>
              <a:gd name="connsiteY1062" fmla="*/ 6420152 h 6858000"/>
              <a:gd name="connsiteX1063" fmla="*/ 734071 w 11571711"/>
              <a:gd name="connsiteY1063" fmla="*/ 6418827 h 6858000"/>
              <a:gd name="connsiteX1064" fmla="*/ 732085 w 11571711"/>
              <a:gd name="connsiteY1064" fmla="*/ 6418413 h 6858000"/>
              <a:gd name="connsiteX1065" fmla="*/ 731009 w 11571711"/>
              <a:gd name="connsiteY1065" fmla="*/ 6418413 h 6858000"/>
              <a:gd name="connsiteX1066" fmla="*/ 729933 w 11571711"/>
              <a:gd name="connsiteY1066" fmla="*/ 6418496 h 6858000"/>
              <a:gd name="connsiteX1067" fmla="*/ 728856 w 11571711"/>
              <a:gd name="connsiteY1067" fmla="*/ 6418662 h 6858000"/>
              <a:gd name="connsiteX1068" fmla="*/ 728360 w 11571711"/>
              <a:gd name="connsiteY1068" fmla="*/ 6418248 h 6858000"/>
              <a:gd name="connsiteX1069" fmla="*/ 727532 w 11571711"/>
              <a:gd name="connsiteY1069" fmla="*/ 6417834 h 6858000"/>
              <a:gd name="connsiteX1070" fmla="*/ 726704 w 11571711"/>
              <a:gd name="connsiteY1070" fmla="*/ 6417917 h 6858000"/>
              <a:gd name="connsiteX1071" fmla="*/ 725876 w 11571711"/>
              <a:gd name="connsiteY1071" fmla="*/ 6417254 h 6858000"/>
              <a:gd name="connsiteX1072" fmla="*/ 725048 w 11571711"/>
              <a:gd name="connsiteY1072" fmla="*/ 6417337 h 6858000"/>
              <a:gd name="connsiteX1073" fmla="*/ 724883 w 11571711"/>
              <a:gd name="connsiteY1073" fmla="*/ 6417254 h 6858000"/>
              <a:gd name="connsiteX1074" fmla="*/ 724552 w 11571711"/>
              <a:gd name="connsiteY1074" fmla="*/ 6417420 h 6858000"/>
              <a:gd name="connsiteX1075" fmla="*/ 723724 w 11571711"/>
              <a:gd name="connsiteY1075" fmla="*/ 6417503 h 6858000"/>
              <a:gd name="connsiteX1076" fmla="*/ 721737 w 11571711"/>
              <a:gd name="connsiteY1076" fmla="*/ 6416840 h 6858000"/>
              <a:gd name="connsiteX1077" fmla="*/ 720992 w 11571711"/>
              <a:gd name="connsiteY1077" fmla="*/ 6417006 h 6858000"/>
              <a:gd name="connsiteX1078" fmla="*/ 720661 w 11571711"/>
              <a:gd name="connsiteY1078" fmla="*/ 6416675 h 6858000"/>
              <a:gd name="connsiteX1079" fmla="*/ 719833 w 11571711"/>
              <a:gd name="connsiteY1079" fmla="*/ 6416592 h 6858000"/>
              <a:gd name="connsiteX1080" fmla="*/ 719419 w 11571711"/>
              <a:gd name="connsiteY1080" fmla="*/ 6416675 h 6858000"/>
              <a:gd name="connsiteX1081" fmla="*/ 719005 w 11571711"/>
              <a:gd name="connsiteY1081" fmla="*/ 6416758 h 6858000"/>
              <a:gd name="connsiteX1082" fmla="*/ 718592 w 11571711"/>
              <a:gd name="connsiteY1082" fmla="*/ 6416758 h 6858000"/>
              <a:gd name="connsiteX1083" fmla="*/ 718178 w 11571711"/>
              <a:gd name="connsiteY1083" fmla="*/ 6416758 h 6858000"/>
              <a:gd name="connsiteX1084" fmla="*/ 717350 w 11571711"/>
              <a:gd name="connsiteY1084" fmla="*/ 6416675 h 6858000"/>
              <a:gd name="connsiteX1085" fmla="*/ 716522 w 11571711"/>
              <a:gd name="connsiteY1085" fmla="*/ 6416095 h 6858000"/>
              <a:gd name="connsiteX1086" fmla="*/ 715694 w 11571711"/>
              <a:gd name="connsiteY1086" fmla="*/ 6416013 h 6858000"/>
              <a:gd name="connsiteX1087" fmla="*/ 714866 w 11571711"/>
              <a:gd name="connsiteY1087" fmla="*/ 6416758 h 6858000"/>
              <a:gd name="connsiteX1088" fmla="*/ 714784 w 11571711"/>
              <a:gd name="connsiteY1088" fmla="*/ 6416758 h 6858000"/>
              <a:gd name="connsiteX1089" fmla="*/ 714039 w 11571711"/>
              <a:gd name="connsiteY1089" fmla="*/ 6415930 h 6858000"/>
              <a:gd name="connsiteX1090" fmla="*/ 713211 w 11571711"/>
              <a:gd name="connsiteY1090" fmla="*/ 6415764 h 6858000"/>
              <a:gd name="connsiteX1091" fmla="*/ 712797 w 11571711"/>
              <a:gd name="connsiteY1091" fmla="*/ 6415764 h 6858000"/>
              <a:gd name="connsiteX1092" fmla="*/ 712383 w 11571711"/>
              <a:gd name="connsiteY1092" fmla="*/ 6415764 h 6858000"/>
              <a:gd name="connsiteX1093" fmla="*/ 712135 w 11571711"/>
              <a:gd name="connsiteY1093" fmla="*/ 6415847 h 6858000"/>
              <a:gd name="connsiteX1094" fmla="*/ 711804 w 11571711"/>
              <a:gd name="connsiteY1094" fmla="*/ 6415764 h 6858000"/>
              <a:gd name="connsiteX1095" fmla="*/ 710810 w 11571711"/>
              <a:gd name="connsiteY1095" fmla="*/ 6415930 h 6858000"/>
              <a:gd name="connsiteX1096" fmla="*/ 710562 w 11571711"/>
              <a:gd name="connsiteY1096" fmla="*/ 6415847 h 6858000"/>
              <a:gd name="connsiteX1097" fmla="*/ 710065 w 11571711"/>
              <a:gd name="connsiteY1097" fmla="*/ 6416178 h 6858000"/>
              <a:gd name="connsiteX1098" fmla="*/ 709734 w 11571711"/>
              <a:gd name="connsiteY1098" fmla="*/ 6416178 h 6858000"/>
              <a:gd name="connsiteX1099" fmla="*/ 709072 w 11571711"/>
              <a:gd name="connsiteY1099" fmla="*/ 6416344 h 6858000"/>
              <a:gd name="connsiteX1100" fmla="*/ 708906 w 11571711"/>
              <a:gd name="connsiteY1100" fmla="*/ 6416344 h 6858000"/>
              <a:gd name="connsiteX1101" fmla="*/ 708078 w 11571711"/>
              <a:gd name="connsiteY1101" fmla="*/ 6415847 h 6858000"/>
              <a:gd name="connsiteX1102" fmla="*/ 707416 w 11571711"/>
              <a:gd name="connsiteY1102" fmla="*/ 6416426 h 6858000"/>
              <a:gd name="connsiteX1103" fmla="*/ 706837 w 11571711"/>
              <a:gd name="connsiteY1103" fmla="*/ 6416344 h 6858000"/>
              <a:gd name="connsiteX1104" fmla="*/ 706340 w 11571711"/>
              <a:gd name="connsiteY1104" fmla="*/ 6415764 h 6858000"/>
              <a:gd name="connsiteX1105" fmla="*/ 706257 w 11571711"/>
              <a:gd name="connsiteY1105" fmla="*/ 6415764 h 6858000"/>
              <a:gd name="connsiteX1106" fmla="*/ 704353 w 11571711"/>
              <a:gd name="connsiteY1106" fmla="*/ 6415764 h 6858000"/>
              <a:gd name="connsiteX1107" fmla="*/ 0 w 11571711"/>
              <a:gd name="connsiteY1107" fmla="*/ 0 h 6858000"/>
              <a:gd name="connsiteX1108" fmla="*/ 11571711 w 11571711"/>
              <a:gd name="connsiteY1108" fmla="*/ 0 h 6858000"/>
              <a:gd name="connsiteX1109" fmla="*/ 11571711 w 11571711"/>
              <a:gd name="connsiteY1109" fmla="*/ 4239490 h 6858000"/>
              <a:gd name="connsiteX1110" fmla="*/ 11571711 w 11571711"/>
              <a:gd name="connsiteY1110" fmla="*/ 6858000 h 6858000"/>
              <a:gd name="connsiteX1111" fmla="*/ 0 w 11571711"/>
              <a:gd name="connsiteY1111" fmla="*/ 6858000 h 6858000"/>
              <a:gd name="connsiteX1112" fmla="*/ 0 w 11571711"/>
              <a:gd name="connsiteY1112" fmla="*/ 42394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</a:cxnLst>
            <a:rect l="l" t="t" r="r" b="b"/>
            <a:pathLst>
              <a:path w="11571711" h="6858000">
                <a:moveTo>
                  <a:pt x="1144164" y="6603840"/>
                </a:moveTo>
                <a:cubicBezTo>
                  <a:pt x="1143005" y="6603840"/>
                  <a:pt x="1142012" y="6604171"/>
                  <a:pt x="1141267" y="6604916"/>
                </a:cubicBezTo>
                <a:cubicBezTo>
                  <a:pt x="1140522" y="6605579"/>
                  <a:pt x="1140108" y="6606489"/>
                  <a:pt x="1140108" y="6607648"/>
                </a:cubicBezTo>
                <a:cubicBezTo>
                  <a:pt x="1140108" y="6608807"/>
                  <a:pt x="1140522" y="6609718"/>
                  <a:pt x="1141267" y="6610380"/>
                </a:cubicBezTo>
                <a:cubicBezTo>
                  <a:pt x="1142012" y="6611125"/>
                  <a:pt x="1143005" y="6611456"/>
                  <a:pt x="1144164" y="6611456"/>
                </a:cubicBezTo>
                <a:cubicBezTo>
                  <a:pt x="1145323" y="6611456"/>
                  <a:pt x="1146317" y="6611042"/>
                  <a:pt x="1147061" y="6610380"/>
                </a:cubicBezTo>
                <a:cubicBezTo>
                  <a:pt x="1147806" y="6609718"/>
                  <a:pt x="1148220" y="6608807"/>
                  <a:pt x="1148220" y="6607648"/>
                </a:cubicBezTo>
                <a:cubicBezTo>
                  <a:pt x="1148220" y="6606572"/>
                  <a:pt x="1147806" y="6605661"/>
                  <a:pt x="1147061" y="6604916"/>
                </a:cubicBezTo>
                <a:cubicBezTo>
                  <a:pt x="1146317" y="6604171"/>
                  <a:pt x="1145323" y="6603840"/>
                  <a:pt x="1144164" y="6603840"/>
                </a:cubicBezTo>
                <a:close/>
                <a:moveTo>
                  <a:pt x="1358400" y="6584221"/>
                </a:moveTo>
                <a:lnTo>
                  <a:pt x="1362952" y="6597714"/>
                </a:lnTo>
                <a:lnTo>
                  <a:pt x="1353929" y="6597714"/>
                </a:lnTo>
                <a:close/>
                <a:moveTo>
                  <a:pt x="1028521" y="6584221"/>
                </a:moveTo>
                <a:lnTo>
                  <a:pt x="1033074" y="6597714"/>
                </a:lnTo>
                <a:lnTo>
                  <a:pt x="1024051" y="6597714"/>
                </a:lnTo>
                <a:close/>
                <a:moveTo>
                  <a:pt x="961882" y="6581158"/>
                </a:moveTo>
                <a:lnTo>
                  <a:pt x="968671" y="6581158"/>
                </a:lnTo>
                <a:cubicBezTo>
                  <a:pt x="970492" y="6581158"/>
                  <a:pt x="971899" y="6581738"/>
                  <a:pt x="972975" y="6582814"/>
                </a:cubicBezTo>
                <a:cubicBezTo>
                  <a:pt x="974051" y="6583890"/>
                  <a:pt x="974548" y="6585380"/>
                  <a:pt x="974548" y="6587118"/>
                </a:cubicBezTo>
                <a:cubicBezTo>
                  <a:pt x="974548" y="6588857"/>
                  <a:pt x="973969" y="6590181"/>
                  <a:pt x="972975" y="6591092"/>
                </a:cubicBezTo>
                <a:cubicBezTo>
                  <a:pt x="971982" y="6592002"/>
                  <a:pt x="970492" y="6592499"/>
                  <a:pt x="968505" y="6592499"/>
                </a:cubicBezTo>
                <a:lnTo>
                  <a:pt x="961882" y="6592499"/>
                </a:lnTo>
                <a:close/>
                <a:moveTo>
                  <a:pt x="1181746" y="6580744"/>
                </a:moveTo>
                <a:cubicBezTo>
                  <a:pt x="1184230" y="6580744"/>
                  <a:pt x="1186216" y="6581738"/>
                  <a:pt x="1187541" y="6583724"/>
                </a:cubicBezTo>
                <a:cubicBezTo>
                  <a:pt x="1188948" y="6585711"/>
                  <a:pt x="1189610" y="6588526"/>
                  <a:pt x="1189610" y="6592334"/>
                </a:cubicBezTo>
                <a:lnTo>
                  <a:pt x="1189528" y="6592334"/>
                </a:lnTo>
                <a:lnTo>
                  <a:pt x="1189528" y="6594072"/>
                </a:lnTo>
                <a:cubicBezTo>
                  <a:pt x="1189445" y="6597797"/>
                  <a:pt x="1188783" y="6600612"/>
                  <a:pt x="1187458" y="6602598"/>
                </a:cubicBezTo>
                <a:cubicBezTo>
                  <a:pt x="1186134" y="6604502"/>
                  <a:pt x="1184230" y="6605496"/>
                  <a:pt x="1181746" y="6605496"/>
                </a:cubicBezTo>
                <a:cubicBezTo>
                  <a:pt x="1179180" y="6605496"/>
                  <a:pt x="1177194" y="6604420"/>
                  <a:pt x="1175869" y="6602433"/>
                </a:cubicBezTo>
                <a:cubicBezTo>
                  <a:pt x="1174545" y="6600446"/>
                  <a:pt x="1173882" y="6597549"/>
                  <a:pt x="1173882" y="6593906"/>
                </a:cubicBezTo>
                <a:lnTo>
                  <a:pt x="1173882" y="6592168"/>
                </a:lnTo>
                <a:cubicBezTo>
                  <a:pt x="1173882" y="6588443"/>
                  <a:pt x="1174627" y="6585546"/>
                  <a:pt x="1175952" y="6583642"/>
                </a:cubicBezTo>
                <a:cubicBezTo>
                  <a:pt x="1177359" y="6581738"/>
                  <a:pt x="1179263" y="6580744"/>
                  <a:pt x="1181746" y="6580744"/>
                </a:cubicBezTo>
                <a:close/>
                <a:moveTo>
                  <a:pt x="856917" y="6580744"/>
                </a:moveTo>
                <a:cubicBezTo>
                  <a:pt x="859401" y="6580744"/>
                  <a:pt x="861387" y="6581738"/>
                  <a:pt x="862712" y="6583724"/>
                </a:cubicBezTo>
                <a:cubicBezTo>
                  <a:pt x="864119" y="6585711"/>
                  <a:pt x="864781" y="6588526"/>
                  <a:pt x="864781" y="6592334"/>
                </a:cubicBezTo>
                <a:lnTo>
                  <a:pt x="864616" y="6592334"/>
                </a:lnTo>
                <a:lnTo>
                  <a:pt x="864616" y="6594072"/>
                </a:lnTo>
                <a:cubicBezTo>
                  <a:pt x="864533" y="6597797"/>
                  <a:pt x="863871" y="6600612"/>
                  <a:pt x="862546" y="6602598"/>
                </a:cubicBezTo>
                <a:cubicBezTo>
                  <a:pt x="861222" y="6604502"/>
                  <a:pt x="859318" y="6605496"/>
                  <a:pt x="856834" y="6605496"/>
                </a:cubicBezTo>
                <a:cubicBezTo>
                  <a:pt x="854351" y="6605496"/>
                  <a:pt x="852365" y="6604420"/>
                  <a:pt x="851040" y="6602433"/>
                </a:cubicBezTo>
                <a:cubicBezTo>
                  <a:pt x="849715" y="6600446"/>
                  <a:pt x="849053" y="6597549"/>
                  <a:pt x="849053" y="6593906"/>
                </a:cubicBezTo>
                <a:lnTo>
                  <a:pt x="849053" y="6592168"/>
                </a:lnTo>
                <a:cubicBezTo>
                  <a:pt x="849053" y="6588443"/>
                  <a:pt x="849798" y="6585546"/>
                  <a:pt x="851123" y="6583642"/>
                </a:cubicBezTo>
                <a:cubicBezTo>
                  <a:pt x="852530" y="6581738"/>
                  <a:pt x="854434" y="6580744"/>
                  <a:pt x="856917" y="6580744"/>
                </a:cubicBezTo>
                <a:close/>
                <a:moveTo>
                  <a:pt x="1431991" y="6575198"/>
                </a:moveTo>
                <a:lnTo>
                  <a:pt x="1431991" y="6611207"/>
                </a:lnTo>
                <a:lnTo>
                  <a:pt x="1439441" y="6611207"/>
                </a:lnTo>
                <a:lnTo>
                  <a:pt x="1439441" y="6595728"/>
                </a:lnTo>
                <a:lnTo>
                  <a:pt x="1453928" y="6595728"/>
                </a:lnTo>
                <a:lnTo>
                  <a:pt x="1453928" y="6611207"/>
                </a:lnTo>
                <a:lnTo>
                  <a:pt x="1461295" y="6611207"/>
                </a:lnTo>
                <a:lnTo>
                  <a:pt x="1461295" y="6575198"/>
                </a:lnTo>
                <a:lnTo>
                  <a:pt x="1453928" y="6575198"/>
                </a:lnTo>
                <a:lnTo>
                  <a:pt x="1453928" y="6589767"/>
                </a:lnTo>
                <a:lnTo>
                  <a:pt x="1439441" y="6589767"/>
                </a:lnTo>
                <a:lnTo>
                  <a:pt x="1439441" y="6575198"/>
                </a:lnTo>
                <a:close/>
                <a:moveTo>
                  <a:pt x="1398879" y="6575198"/>
                </a:moveTo>
                <a:lnTo>
                  <a:pt x="1398879" y="6581158"/>
                </a:lnTo>
                <a:lnTo>
                  <a:pt x="1409806" y="6581158"/>
                </a:lnTo>
                <a:lnTo>
                  <a:pt x="1409806" y="6611207"/>
                </a:lnTo>
                <a:lnTo>
                  <a:pt x="1417173" y="6611207"/>
                </a:lnTo>
                <a:lnTo>
                  <a:pt x="1417173" y="6581158"/>
                </a:lnTo>
                <a:lnTo>
                  <a:pt x="1428183" y="6581158"/>
                </a:lnTo>
                <a:lnTo>
                  <a:pt x="1428183" y="6575198"/>
                </a:lnTo>
                <a:close/>
                <a:moveTo>
                  <a:pt x="1378680" y="6575198"/>
                </a:moveTo>
                <a:lnTo>
                  <a:pt x="1378680" y="6611207"/>
                </a:lnTo>
                <a:lnTo>
                  <a:pt x="1401858" y="6611207"/>
                </a:lnTo>
                <a:lnTo>
                  <a:pt x="1401858" y="6605247"/>
                </a:lnTo>
                <a:lnTo>
                  <a:pt x="1386130" y="6605247"/>
                </a:lnTo>
                <a:lnTo>
                  <a:pt x="1386130" y="6575198"/>
                </a:lnTo>
                <a:close/>
                <a:moveTo>
                  <a:pt x="1355006" y="6575198"/>
                </a:moveTo>
                <a:lnTo>
                  <a:pt x="1341595" y="6611207"/>
                </a:lnTo>
                <a:lnTo>
                  <a:pt x="1349459" y="6611207"/>
                </a:lnTo>
                <a:lnTo>
                  <a:pt x="1351943" y="6603757"/>
                </a:lnTo>
                <a:lnTo>
                  <a:pt x="1364939" y="6603757"/>
                </a:lnTo>
                <a:lnTo>
                  <a:pt x="1367505" y="6611207"/>
                </a:lnTo>
                <a:lnTo>
                  <a:pt x="1375369" y="6611207"/>
                </a:lnTo>
                <a:lnTo>
                  <a:pt x="1361876" y="6575198"/>
                </a:lnTo>
                <a:close/>
                <a:moveTo>
                  <a:pt x="1315022" y="6575198"/>
                </a:moveTo>
                <a:lnTo>
                  <a:pt x="1315022" y="6611207"/>
                </a:lnTo>
                <a:lnTo>
                  <a:pt x="1339194" y="6611207"/>
                </a:lnTo>
                <a:lnTo>
                  <a:pt x="1339194" y="6605247"/>
                </a:lnTo>
                <a:lnTo>
                  <a:pt x="1322472" y="6605247"/>
                </a:lnTo>
                <a:lnTo>
                  <a:pt x="1322472" y="6595562"/>
                </a:lnTo>
                <a:lnTo>
                  <a:pt x="1336711" y="6595562"/>
                </a:lnTo>
                <a:lnTo>
                  <a:pt x="1336711" y="6589767"/>
                </a:lnTo>
                <a:lnTo>
                  <a:pt x="1322472" y="6589767"/>
                </a:lnTo>
                <a:lnTo>
                  <a:pt x="1322472" y="6581158"/>
                </a:lnTo>
                <a:lnTo>
                  <a:pt x="1339112" y="6581158"/>
                </a:lnTo>
                <a:lnTo>
                  <a:pt x="1339112" y="6575198"/>
                </a:lnTo>
                <a:close/>
                <a:moveTo>
                  <a:pt x="1279261" y="6575198"/>
                </a:moveTo>
                <a:lnTo>
                  <a:pt x="1279261" y="6611207"/>
                </a:lnTo>
                <a:lnTo>
                  <a:pt x="1286629" y="6611207"/>
                </a:lnTo>
                <a:lnTo>
                  <a:pt x="1286629" y="6595728"/>
                </a:lnTo>
                <a:lnTo>
                  <a:pt x="1301115" y="6595728"/>
                </a:lnTo>
                <a:lnTo>
                  <a:pt x="1301115" y="6611207"/>
                </a:lnTo>
                <a:lnTo>
                  <a:pt x="1308482" y="6611207"/>
                </a:lnTo>
                <a:lnTo>
                  <a:pt x="1308482" y="6575198"/>
                </a:lnTo>
                <a:lnTo>
                  <a:pt x="1301115" y="6575198"/>
                </a:lnTo>
                <a:lnTo>
                  <a:pt x="1301115" y="6589767"/>
                </a:lnTo>
                <a:lnTo>
                  <a:pt x="1286629" y="6589767"/>
                </a:lnTo>
                <a:lnTo>
                  <a:pt x="1286629" y="6575198"/>
                </a:lnTo>
                <a:close/>
                <a:moveTo>
                  <a:pt x="1238120" y="6575198"/>
                </a:moveTo>
                <a:lnTo>
                  <a:pt x="1238120" y="6611207"/>
                </a:lnTo>
                <a:lnTo>
                  <a:pt x="1262292" y="6611207"/>
                </a:lnTo>
                <a:lnTo>
                  <a:pt x="1262292" y="6605247"/>
                </a:lnTo>
                <a:lnTo>
                  <a:pt x="1245571" y="6605247"/>
                </a:lnTo>
                <a:lnTo>
                  <a:pt x="1245571" y="6595562"/>
                </a:lnTo>
                <a:lnTo>
                  <a:pt x="1259809" y="6595562"/>
                </a:lnTo>
                <a:lnTo>
                  <a:pt x="1259809" y="6589767"/>
                </a:lnTo>
                <a:lnTo>
                  <a:pt x="1245571" y="6589767"/>
                </a:lnTo>
                <a:lnTo>
                  <a:pt x="1245571" y="6581158"/>
                </a:lnTo>
                <a:lnTo>
                  <a:pt x="1262210" y="6581158"/>
                </a:lnTo>
                <a:lnTo>
                  <a:pt x="1262210" y="6575198"/>
                </a:lnTo>
                <a:close/>
                <a:moveTo>
                  <a:pt x="1202358" y="6575198"/>
                </a:moveTo>
                <a:lnTo>
                  <a:pt x="1202358" y="6611207"/>
                </a:lnTo>
                <a:lnTo>
                  <a:pt x="1209726" y="6611207"/>
                </a:lnTo>
                <a:lnTo>
                  <a:pt x="1209726" y="6587450"/>
                </a:lnTo>
                <a:lnTo>
                  <a:pt x="1224212" y="6611207"/>
                </a:lnTo>
                <a:lnTo>
                  <a:pt x="1231579" y="6611207"/>
                </a:lnTo>
                <a:lnTo>
                  <a:pt x="1231579" y="6575198"/>
                </a:lnTo>
                <a:lnTo>
                  <a:pt x="1224212" y="6575198"/>
                </a:lnTo>
                <a:lnTo>
                  <a:pt x="1224212" y="6598873"/>
                </a:lnTo>
                <a:lnTo>
                  <a:pt x="1209726" y="6575198"/>
                </a:lnTo>
                <a:close/>
                <a:moveTo>
                  <a:pt x="1111466" y="6575198"/>
                </a:moveTo>
                <a:lnTo>
                  <a:pt x="1111466" y="6581158"/>
                </a:lnTo>
                <a:lnTo>
                  <a:pt x="1122393" y="6581158"/>
                </a:lnTo>
                <a:lnTo>
                  <a:pt x="1122393" y="6611207"/>
                </a:lnTo>
                <a:lnTo>
                  <a:pt x="1129761" y="6611207"/>
                </a:lnTo>
                <a:lnTo>
                  <a:pt x="1129761" y="6581158"/>
                </a:lnTo>
                <a:lnTo>
                  <a:pt x="1140853" y="6581158"/>
                </a:lnTo>
                <a:lnTo>
                  <a:pt x="1140853" y="6575198"/>
                </a:lnTo>
                <a:close/>
                <a:moveTo>
                  <a:pt x="1084562" y="6575198"/>
                </a:moveTo>
                <a:lnTo>
                  <a:pt x="1084562" y="6611207"/>
                </a:lnTo>
                <a:lnTo>
                  <a:pt x="1108734" y="6611207"/>
                </a:lnTo>
                <a:lnTo>
                  <a:pt x="1108734" y="6605247"/>
                </a:lnTo>
                <a:lnTo>
                  <a:pt x="1092013" y="6605247"/>
                </a:lnTo>
                <a:lnTo>
                  <a:pt x="1092013" y="6595562"/>
                </a:lnTo>
                <a:lnTo>
                  <a:pt x="1106251" y="6595562"/>
                </a:lnTo>
                <a:lnTo>
                  <a:pt x="1106251" y="6589767"/>
                </a:lnTo>
                <a:lnTo>
                  <a:pt x="1092013" y="6589767"/>
                </a:lnTo>
                <a:lnTo>
                  <a:pt x="1092013" y="6581158"/>
                </a:lnTo>
                <a:lnTo>
                  <a:pt x="1108652" y="6581158"/>
                </a:lnTo>
                <a:lnTo>
                  <a:pt x="1108652" y="6575198"/>
                </a:lnTo>
                <a:close/>
                <a:moveTo>
                  <a:pt x="1048801" y="6575198"/>
                </a:moveTo>
                <a:lnTo>
                  <a:pt x="1048801" y="6611207"/>
                </a:lnTo>
                <a:lnTo>
                  <a:pt x="1056251" y="6611207"/>
                </a:lnTo>
                <a:lnTo>
                  <a:pt x="1056251" y="6587450"/>
                </a:lnTo>
                <a:lnTo>
                  <a:pt x="1070655" y="6611207"/>
                </a:lnTo>
                <a:lnTo>
                  <a:pt x="1078105" y="6611207"/>
                </a:lnTo>
                <a:lnTo>
                  <a:pt x="1078105" y="6575198"/>
                </a:lnTo>
                <a:lnTo>
                  <a:pt x="1070655" y="6575198"/>
                </a:lnTo>
                <a:lnTo>
                  <a:pt x="1070655" y="6598873"/>
                </a:lnTo>
                <a:lnTo>
                  <a:pt x="1056251" y="6575198"/>
                </a:lnTo>
                <a:close/>
                <a:moveTo>
                  <a:pt x="1025127" y="6575198"/>
                </a:moveTo>
                <a:lnTo>
                  <a:pt x="1011716" y="6611207"/>
                </a:lnTo>
                <a:lnTo>
                  <a:pt x="1019580" y="6611207"/>
                </a:lnTo>
                <a:lnTo>
                  <a:pt x="1022064" y="6603757"/>
                </a:lnTo>
                <a:lnTo>
                  <a:pt x="1035060" y="6603757"/>
                </a:lnTo>
                <a:lnTo>
                  <a:pt x="1037544" y="6611207"/>
                </a:lnTo>
                <a:lnTo>
                  <a:pt x="1045408" y="6611207"/>
                </a:lnTo>
                <a:lnTo>
                  <a:pt x="1031998" y="6575198"/>
                </a:lnTo>
                <a:close/>
                <a:moveTo>
                  <a:pt x="986220" y="6575198"/>
                </a:moveTo>
                <a:lnTo>
                  <a:pt x="986220" y="6611207"/>
                </a:lnTo>
                <a:lnTo>
                  <a:pt x="1009398" y="6611207"/>
                </a:lnTo>
                <a:lnTo>
                  <a:pt x="1009398" y="6605247"/>
                </a:lnTo>
                <a:lnTo>
                  <a:pt x="993587" y="6605247"/>
                </a:lnTo>
                <a:lnTo>
                  <a:pt x="993587" y="6575198"/>
                </a:lnTo>
                <a:close/>
                <a:moveTo>
                  <a:pt x="954432" y="6575198"/>
                </a:moveTo>
                <a:lnTo>
                  <a:pt x="954432" y="6611207"/>
                </a:lnTo>
                <a:lnTo>
                  <a:pt x="961882" y="6611207"/>
                </a:lnTo>
                <a:lnTo>
                  <a:pt x="961882" y="6598542"/>
                </a:lnTo>
                <a:lnTo>
                  <a:pt x="968339" y="6598542"/>
                </a:lnTo>
                <a:cubicBezTo>
                  <a:pt x="972561" y="6598542"/>
                  <a:pt x="975955" y="6597549"/>
                  <a:pt x="978356" y="6595479"/>
                </a:cubicBezTo>
                <a:cubicBezTo>
                  <a:pt x="980756" y="6593410"/>
                  <a:pt x="981998" y="6590678"/>
                  <a:pt x="981998" y="6587118"/>
                </a:cubicBezTo>
                <a:cubicBezTo>
                  <a:pt x="981998" y="6584801"/>
                  <a:pt x="981419" y="6582731"/>
                  <a:pt x="980343" y="6580910"/>
                </a:cubicBezTo>
                <a:cubicBezTo>
                  <a:pt x="979266" y="6579089"/>
                  <a:pt x="977694" y="6577682"/>
                  <a:pt x="975624" y="6576688"/>
                </a:cubicBezTo>
                <a:cubicBezTo>
                  <a:pt x="973555" y="6575695"/>
                  <a:pt x="971237" y="6575198"/>
                  <a:pt x="968505" y="6575198"/>
                </a:cubicBezTo>
                <a:close/>
                <a:moveTo>
                  <a:pt x="913373" y="6575198"/>
                </a:moveTo>
                <a:lnTo>
                  <a:pt x="913373" y="6611207"/>
                </a:lnTo>
                <a:lnTo>
                  <a:pt x="937462" y="6611207"/>
                </a:lnTo>
                <a:lnTo>
                  <a:pt x="937462" y="6605247"/>
                </a:lnTo>
                <a:lnTo>
                  <a:pt x="920741" y="6605247"/>
                </a:lnTo>
                <a:lnTo>
                  <a:pt x="920741" y="6595562"/>
                </a:lnTo>
                <a:lnTo>
                  <a:pt x="934979" y="6595562"/>
                </a:lnTo>
                <a:lnTo>
                  <a:pt x="934979" y="6589767"/>
                </a:lnTo>
                <a:lnTo>
                  <a:pt x="920741" y="6589767"/>
                </a:lnTo>
                <a:lnTo>
                  <a:pt x="920741" y="6581158"/>
                </a:lnTo>
                <a:lnTo>
                  <a:pt x="937379" y="6581158"/>
                </a:lnTo>
                <a:lnTo>
                  <a:pt x="937379" y="6575198"/>
                </a:lnTo>
                <a:close/>
                <a:moveTo>
                  <a:pt x="877529" y="6575198"/>
                </a:moveTo>
                <a:lnTo>
                  <a:pt x="877529" y="6611207"/>
                </a:lnTo>
                <a:lnTo>
                  <a:pt x="884979" y="6611207"/>
                </a:lnTo>
                <a:lnTo>
                  <a:pt x="884979" y="6587450"/>
                </a:lnTo>
                <a:lnTo>
                  <a:pt x="899383" y="6611207"/>
                </a:lnTo>
                <a:lnTo>
                  <a:pt x="906833" y="6611207"/>
                </a:lnTo>
                <a:lnTo>
                  <a:pt x="906833" y="6575198"/>
                </a:lnTo>
                <a:lnTo>
                  <a:pt x="899466" y="6575198"/>
                </a:lnTo>
                <a:lnTo>
                  <a:pt x="899466" y="6598873"/>
                </a:lnTo>
                <a:lnTo>
                  <a:pt x="884979" y="6575198"/>
                </a:lnTo>
                <a:close/>
                <a:moveTo>
                  <a:pt x="1181746" y="6574701"/>
                </a:moveTo>
                <a:cubicBezTo>
                  <a:pt x="1178684" y="6574701"/>
                  <a:pt x="1176035" y="6575446"/>
                  <a:pt x="1173717" y="6576854"/>
                </a:cubicBezTo>
                <a:cubicBezTo>
                  <a:pt x="1171399" y="6578261"/>
                  <a:pt x="1169578" y="6580330"/>
                  <a:pt x="1168336" y="6583062"/>
                </a:cubicBezTo>
                <a:cubicBezTo>
                  <a:pt x="1167095" y="6585794"/>
                  <a:pt x="1166432" y="6588857"/>
                  <a:pt x="1166432" y="6592416"/>
                </a:cubicBezTo>
                <a:lnTo>
                  <a:pt x="1166432" y="6594238"/>
                </a:lnTo>
                <a:cubicBezTo>
                  <a:pt x="1166515" y="6597714"/>
                  <a:pt x="1167095" y="6600777"/>
                  <a:pt x="1168419" y="6603426"/>
                </a:cubicBezTo>
                <a:cubicBezTo>
                  <a:pt x="1169743" y="6606075"/>
                  <a:pt x="1171565" y="6608145"/>
                  <a:pt x="1173882" y="6609552"/>
                </a:cubicBezTo>
                <a:cubicBezTo>
                  <a:pt x="1176200" y="6610959"/>
                  <a:pt x="1178849" y="6611704"/>
                  <a:pt x="1181829" y="6611704"/>
                </a:cubicBezTo>
                <a:cubicBezTo>
                  <a:pt x="1184892" y="6611704"/>
                  <a:pt x="1187541" y="6611042"/>
                  <a:pt x="1189859" y="6609552"/>
                </a:cubicBezTo>
                <a:cubicBezTo>
                  <a:pt x="1192177" y="6608062"/>
                  <a:pt x="1193998" y="6605992"/>
                  <a:pt x="1195239" y="6603343"/>
                </a:cubicBezTo>
                <a:cubicBezTo>
                  <a:pt x="1196481" y="6600612"/>
                  <a:pt x="1197143" y="6597549"/>
                  <a:pt x="1197143" y="6593989"/>
                </a:cubicBezTo>
                <a:lnTo>
                  <a:pt x="1197060" y="6593989"/>
                </a:lnTo>
                <a:lnTo>
                  <a:pt x="1197060" y="6592416"/>
                </a:lnTo>
                <a:cubicBezTo>
                  <a:pt x="1197060" y="6588857"/>
                  <a:pt x="1196398" y="6585794"/>
                  <a:pt x="1195156" y="6583062"/>
                </a:cubicBezTo>
                <a:cubicBezTo>
                  <a:pt x="1193915" y="6580330"/>
                  <a:pt x="1192094" y="6578261"/>
                  <a:pt x="1189776" y="6576854"/>
                </a:cubicBezTo>
                <a:cubicBezTo>
                  <a:pt x="1187375" y="6575446"/>
                  <a:pt x="1184726" y="6574701"/>
                  <a:pt x="1181746" y="6574701"/>
                </a:cubicBezTo>
                <a:close/>
                <a:moveTo>
                  <a:pt x="856917" y="6574701"/>
                </a:moveTo>
                <a:cubicBezTo>
                  <a:pt x="853855" y="6574701"/>
                  <a:pt x="851206" y="6575446"/>
                  <a:pt x="848888" y="6576854"/>
                </a:cubicBezTo>
                <a:cubicBezTo>
                  <a:pt x="846570" y="6578261"/>
                  <a:pt x="844749" y="6580330"/>
                  <a:pt x="843507" y="6583062"/>
                </a:cubicBezTo>
                <a:cubicBezTo>
                  <a:pt x="842266" y="6585794"/>
                  <a:pt x="841603" y="6588857"/>
                  <a:pt x="841603" y="6592416"/>
                </a:cubicBezTo>
                <a:lnTo>
                  <a:pt x="841603" y="6594238"/>
                </a:lnTo>
                <a:cubicBezTo>
                  <a:pt x="841686" y="6597714"/>
                  <a:pt x="842266" y="6600777"/>
                  <a:pt x="843590" y="6603426"/>
                </a:cubicBezTo>
                <a:cubicBezTo>
                  <a:pt x="844914" y="6606075"/>
                  <a:pt x="846735" y="6608145"/>
                  <a:pt x="849053" y="6609552"/>
                </a:cubicBezTo>
                <a:cubicBezTo>
                  <a:pt x="851371" y="6610959"/>
                  <a:pt x="854020" y="6611704"/>
                  <a:pt x="857000" y="6611704"/>
                </a:cubicBezTo>
                <a:cubicBezTo>
                  <a:pt x="860063" y="6611704"/>
                  <a:pt x="862712" y="6611042"/>
                  <a:pt x="865030" y="6609552"/>
                </a:cubicBezTo>
                <a:cubicBezTo>
                  <a:pt x="867347" y="6608062"/>
                  <a:pt x="869169" y="6605992"/>
                  <a:pt x="870410" y="6603343"/>
                </a:cubicBezTo>
                <a:cubicBezTo>
                  <a:pt x="871652" y="6600612"/>
                  <a:pt x="872314" y="6597549"/>
                  <a:pt x="872314" y="6593989"/>
                </a:cubicBezTo>
                <a:lnTo>
                  <a:pt x="872231" y="6593989"/>
                </a:lnTo>
                <a:lnTo>
                  <a:pt x="872231" y="6592416"/>
                </a:lnTo>
                <a:cubicBezTo>
                  <a:pt x="872231" y="6588857"/>
                  <a:pt x="871569" y="6585794"/>
                  <a:pt x="870327" y="6583062"/>
                </a:cubicBezTo>
                <a:cubicBezTo>
                  <a:pt x="869086" y="6580330"/>
                  <a:pt x="867265" y="6578261"/>
                  <a:pt x="864947" y="6576854"/>
                </a:cubicBezTo>
                <a:cubicBezTo>
                  <a:pt x="862546" y="6575446"/>
                  <a:pt x="859897" y="6574701"/>
                  <a:pt x="856917" y="6574701"/>
                </a:cubicBezTo>
                <a:close/>
                <a:moveTo>
                  <a:pt x="599885" y="6540431"/>
                </a:moveTo>
                <a:cubicBezTo>
                  <a:pt x="600216" y="6540762"/>
                  <a:pt x="600216" y="6541093"/>
                  <a:pt x="600216" y="6541507"/>
                </a:cubicBezTo>
                <a:cubicBezTo>
                  <a:pt x="600216" y="6541590"/>
                  <a:pt x="600299" y="6541756"/>
                  <a:pt x="600299" y="6541838"/>
                </a:cubicBezTo>
                <a:cubicBezTo>
                  <a:pt x="600216" y="6542004"/>
                  <a:pt x="600216" y="6542087"/>
                  <a:pt x="600216" y="6542169"/>
                </a:cubicBezTo>
                <a:cubicBezTo>
                  <a:pt x="600216" y="6542335"/>
                  <a:pt x="600381" y="6542501"/>
                  <a:pt x="600464" y="6542666"/>
                </a:cubicBezTo>
                <a:cubicBezTo>
                  <a:pt x="600547" y="6542914"/>
                  <a:pt x="600547" y="6543163"/>
                  <a:pt x="600630" y="6543494"/>
                </a:cubicBezTo>
                <a:cubicBezTo>
                  <a:pt x="600630" y="6543577"/>
                  <a:pt x="600630" y="6543659"/>
                  <a:pt x="600630" y="6543742"/>
                </a:cubicBezTo>
                <a:cubicBezTo>
                  <a:pt x="600547" y="6543908"/>
                  <a:pt x="600547" y="6543991"/>
                  <a:pt x="600547" y="6544156"/>
                </a:cubicBezTo>
                <a:cubicBezTo>
                  <a:pt x="600547" y="6544239"/>
                  <a:pt x="600630" y="6544322"/>
                  <a:pt x="600713" y="6544322"/>
                </a:cubicBezTo>
                <a:cubicBezTo>
                  <a:pt x="600795" y="6544818"/>
                  <a:pt x="600878" y="6545315"/>
                  <a:pt x="600878" y="6545812"/>
                </a:cubicBezTo>
                <a:cubicBezTo>
                  <a:pt x="600795" y="6545977"/>
                  <a:pt x="600795" y="6546143"/>
                  <a:pt x="600795" y="6546308"/>
                </a:cubicBezTo>
                <a:cubicBezTo>
                  <a:pt x="600961" y="6546971"/>
                  <a:pt x="601044" y="6547633"/>
                  <a:pt x="601209" y="6548378"/>
                </a:cubicBezTo>
                <a:cubicBezTo>
                  <a:pt x="601375" y="6549040"/>
                  <a:pt x="602037" y="6549620"/>
                  <a:pt x="602203" y="6550282"/>
                </a:cubicBezTo>
                <a:cubicBezTo>
                  <a:pt x="602368" y="6550779"/>
                  <a:pt x="602699" y="6551192"/>
                  <a:pt x="602948" y="6551689"/>
                </a:cubicBezTo>
                <a:cubicBezTo>
                  <a:pt x="602948" y="6551937"/>
                  <a:pt x="602451" y="6552351"/>
                  <a:pt x="602534" y="6552682"/>
                </a:cubicBezTo>
                <a:cubicBezTo>
                  <a:pt x="602617" y="6552931"/>
                  <a:pt x="603196" y="6553096"/>
                  <a:pt x="603279" y="6553345"/>
                </a:cubicBezTo>
                <a:cubicBezTo>
                  <a:pt x="603361" y="6553593"/>
                  <a:pt x="603361" y="6553924"/>
                  <a:pt x="603444" y="6554173"/>
                </a:cubicBezTo>
                <a:cubicBezTo>
                  <a:pt x="603527" y="6554421"/>
                  <a:pt x="603692" y="6554669"/>
                  <a:pt x="603775" y="6555000"/>
                </a:cubicBezTo>
                <a:cubicBezTo>
                  <a:pt x="603858" y="6555249"/>
                  <a:pt x="603444" y="6555745"/>
                  <a:pt x="603527" y="6555994"/>
                </a:cubicBezTo>
                <a:cubicBezTo>
                  <a:pt x="603610" y="6556242"/>
                  <a:pt x="603527" y="6556573"/>
                  <a:pt x="603610" y="6556904"/>
                </a:cubicBezTo>
                <a:cubicBezTo>
                  <a:pt x="603692" y="6557153"/>
                  <a:pt x="604272" y="6557318"/>
                  <a:pt x="604355" y="6557566"/>
                </a:cubicBezTo>
                <a:cubicBezTo>
                  <a:pt x="604355" y="6557815"/>
                  <a:pt x="604272" y="6558063"/>
                  <a:pt x="604355" y="6558312"/>
                </a:cubicBezTo>
                <a:cubicBezTo>
                  <a:pt x="604603" y="6558974"/>
                  <a:pt x="604189" y="6559802"/>
                  <a:pt x="604438" y="6560464"/>
                </a:cubicBezTo>
                <a:cubicBezTo>
                  <a:pt x="604520" y="6560712"/>
                  <a:pt x="604769" y="6560878"/>
                  <a:pt x="605017" y="6561043"/>
                </a:cubicBezTo>
                <a:cubicBezTo>
                  <a:pt x="605100" y="6561292"/>
                  <a:pt x="605183" y="6561623"/>
                  <a:pt x="605265" y="6561871"/>
                </a:cubicBezTo>
                <a:cubicBezTo>
                  <a:pt x="605348" y="6561954"/>
                  <a:pt x="605514" y="6562037"/>
                  <a:pt x="605762" y="6562119"/>
                </a:cubicBezTo>
                <a:cubicBezTo>
                  <a:pt x="605762" y="6562285"/>
                  <a:pt x="605845" y="6562451"/>
                  <a:pt x="605928" y="6562533"/>
                </a:cubicBezTo>
                <a:cubicBezTo>
                  <a:pt x="606011" y="6562782"/>
                  <a:pt x="606093" y="6562947"/>
                  <a:pt x="606176" y="6563196"/>
                </a:cubicBezTo>
                <a:cubicBezTo>
                  <a:pt x="606093" y="6563609"/>
                  <a:pt x="606011" y="6563941"/>
                  <a:pt x="606176" y="6564272"/>
                </a:cubicBezTo>
                <a:cubicBezTo>
                  <a:pt x="606259" y="6564603"/>
                  <a:pt x="606673" y="6564768"/>
                  <a:pt x="607004" y="6565017"/>
                </a:cubicBezTo>
                <a:cubicBezTo>
                  <a:pt x="607252" y="6565679"/>
                  <a:pt x="607583" y="6566258"/>
                  <a:pt x="607832" y="6566921"/>
                </a:cubicBezTo>
                <a:cubicBezTo>
                  <a:pt x="607832" y="6567003"/>
                  <a:pt x="607749" y="6567086"/>
                  <a:pt x="607749" y="6567169"/>
                </a:cubicBezTo>
                <a:cubicBezTo>
                  <a:pt x="607666" y="6567252"/>
                  <a:pt x="607666" y="6567417"/>
                  <a:pt x="607666" y="6567500"/>
                </a:cubicBezTo>
                <a:cubicBezTo>
                  <a:pt x="607666" y="6567748"/>
                  <a:pt x="607583" y="6567914"/>
                  <a:pt x="607666" y="6568162"/>
                </a:cubicBezTo>
                <a:cubicBezTo>
                  <a:pt x="607914" y="6568825"/>
                  <a:pt x="608577" y="6569238"/>
                  <a:pt x="608825" y="6569901"/>
                </a:cubicBezTo>
                <a:cubicBezTo>
                  <a:pt x="608908" y="6569984"/>
                  <a:pt x="608990" y="6570149"/>
                  <a:pt x="609073" y="6570232"/>
                </a:cubicBezTo>
                <a:cubicBezTo>
                  <a:pt x="609073" y="6570397"/>
                  <a:pt x="609073" y="6570563"/>
                  <a:pt x="609156" y="6570646"/>
                </a:cubicBezTo>
                <a:cubicBezTo>
                  <a:pt x="609322" y="6570894"/>
                  <a:pt x="609487" y="6571142"/>
                  <a:pt x="609570" y="6571391"/>
                </a:cubicBezTo>
                <a:cubicBezTo>
                  <a:pt x="609736" y="6571639"/>
                  <a:pt x="610067" y="6571805"/>
                  <a:pt x="610232" y="6572053"/>
                </a:cubicBezTo>
                <a:cubicBezTo>
                  <a:pt x="610232" y="6572136"/>
                  <a:pt x="610315" y="6572219"/>
                  <a:pt x="610315" y="6572301"/>
                </a:cubicBezTo>
                <a:cubicBezTo>
                  <a:pt x="610315" y="6572550"/>
                  <a:pt x="610481" y="6572632"/>
                  <a:pt x="610563" y="6572798"/>
                </a:cubicBezTo>
                <a:cubicBezTo>
                  <a:pt x="610563" y="6573046"/>
                  <a:pt x="610646" y="6573295"/>
                  <a:pt x="610729" y="6573543"/>
                </a:cubicBezTo>
                <a:cubicBezTo>
                  <a:pt x="611060" y="6574123"/>
                  <a:pt x="610894" y="6575033"/>
                  <a:pt x="611226" y="6575613"/>
                </a:cubicBezTo>
                <a:cubicBezTo>
                  <a:pt x="611391" y="6575944"/>
                  <a:pt x="612053" y="6576109"/>
                  <a:pt x="612633" y="6576275"/>
                </a:cubicBezTo>
                <a:cubicBezTo>
                  <a:pt x="612881" y="6576689"/>
                  <a:pt x="613047" y="6577103"/>
                  <a:pt x="613212" y="6577516"/>
                </a:cubicBezTo>
                <a:cubicBezTo>
                  <a:pt x="613295" y="6577599"/>
                  <a:pt x="613295" y="6577682"/>
                  <a:pt x="613378" y="6577765"/>
                </a:cubicBezTo>
                <a:cubicBezTo>
                  <a:pt x="613378" y="6577930"/>
                  <a:pt x="613295" y="6578096"/>
                  <a:pt x="613378" y="6578262"/>
                </a:cubicBezTo>
                <a:cubicBezTo>
                  <a:pt x="613544" y="6578510"/>
                  <a:pt x="613626" y="6578758"/>
                  <a:pt x="613792" y="6579007"/>
                </a:cubicBezTo>
                <a:cubicBezTo>
                  <a:pt x="613957" y="6579255"/>
                  <a:pt x="614123" y="6579503"/>
                  <a:pt x="614288" y="6579752"/>
                </a:cubicBezTo>
                <a:cubicBezTo>
                  <a:pt x="614454" y="6580000"/>
                  <a:pt x="614371" y="6580331"/>
                  <a:pt x="614537" y="6580579"/>
                </a:cubicBezTo>
                <a:cubicBezTo>
                  <a:pt x="614702" y="6580828"/>
                  <a:pt x="614951" y="6580993"/>
                  <a:pt x="615034" y="6581242"/>
                </a:cubicBezTo>
                <a:cubicBezTo>
                  <a:pt x="615116" y="6581324"/>
                  <a:pt x="615199" y="6581407"/>
                  <a:pt x="615365" y="6581407"/>
                </a:cubicBezTo>
                <a:cubicBezTo>
                  <a:pt x="615530" y="6581655"/>
                  <a:pt x="615779" y="6581904"/>
                  <a:pt x="616027" y="6582069"/>
                </a:cubicBezTo>
                <a:cubicBezTo>
                  <a:pt x="615944" y="6582318"/>
                  <a:pt x="615779" y="6582566"/>
                  <a:pt x="615861" y="6582732"/>
                </a:cubicBezTo>
                <a:cubicBezTo>
                  <a:pt x="615944" y="6582814"/>
                  <a:pt x="616110" y="6582814"/>
                  <a:pt x="616275" y="6582897"/>
                </a:cubicBezTo>
                <a:cubicBezTo>
                  <a:pt x="616358" y="6583477"/>
                  <a:pt x="616275" y="6584056"/>
                  <a:pt x="616524" y="6584470"/>
                </a:cubicBezTo>
                <a:cubicBezTo>
                  <a:pt x="616855" y="6584967"/>
                  <a:pt x="617351" y="6585298"/>
                  <a:pt x="617765" y="6585712"/>
                </a:cubicBezTo>
                <a:cubicBezTo>
                  <a:pt x="617848" y="6585795"/>
                  <a:pt x="617931" y="6585877"/>
                  <a:pt x="618014" y="6585960"/>
                </a:cubicBezTo>
                <a:cubicBezTo>
                  <a:pt x="618014" y="6586043"/>
                  <a:pt x="618096" y="6586043"/>
                  <a:pt x="618096" y="6586126"/>
                </a:cubicBezTo>
                <a:cubicBezTo>
                  <a:pt x="618179" y="6586208"/>
                  <a:pt x="618262" y="6586291"/>
                  <a:pt x="618262" y="6586374"/>
                </a:cubicBezTo>
                <a:cubicBezTo>
                  <a:pt x="618345" y="6586540"/>
                  <a:pt x="618262" y="6586871"/>
                  <a:pt x="618345" y="6587036"/>
                </a:cubicBezTo>
                <a:cubicBezTo>
                  <a:pt x="618676" y="6587781"/>
                  <a:pt x="619421" y="6588195"/>
                  <a:pt x="619752" y="6588940"/>
                </a:cubicBezTo>
                <a:cubicBezTo>
                  <a:pt x="620000" y="6589520"/>
                  <a:pt x="620414" y="6590099"/>
                  <a:pt x="620745" y="6590679"/>
                </a:cubicBezTo>
                <a:cubicBezTo>
                  <a:pt x="620745" y="6590679"/>
                  <a:pt x="620745" y="6590679"/>
                  <a:pt x="620745" y="6590761"/>
                </a:cubicBezTo>
                <a:cubicBezTo>
                  <a:pt x="620828" y="6590844"/>
                  <a:pt x="620994" y="6590927"/>
                  <a:pt x="621076" y="6591092"/>
                </a:cubicBezTo>
                <a:cubicBezTo>
                  <a:pt x="621159" y="6591175"/>
                  <a:pt x="621159" y="6591175"/>
                  <a:pt x="621242" y="6591258"/>
                </a:cubicBezTo>
                <a:cubicBezTo>
                  <a:pt x="621325" y="6591341"/>
                  <a:pt x="621325" y="6591424"/>
                  <a:pt x="621408" y="6591506"/>
                </a:cubicBezTo>
                <a:cubicBezTo>
                  <a:pt x="621656" y="6591672"/>
                  <a:pt x="621904" y="6591837"/>
                  <a:pt x="622153" y="6592086"/>
                </a:cubicBezTo>
                <a:cubicBezTo>
                  <a:pt x="622484" y="6592417"/>
                  <a:pt x="622898" y="6592665"/>
                  <a:pt x="623311" y="6592996"/>
                </a:cubicBezTo>
                <a:cubicBezTo>
                  <a:pt x="623725" y="6593327"/>
                  <a:pt x="623974" y="6593741"/>
                  <a:pt x="624305" y="6594238"/>
                </a:cubicBezTo>
                <a:cubicBezTo>
                  <a:pt x="624801" y="6594983"/>
                  <a:pt x="625547" y="6595728"/>
                  <a:pt x="626209" y="6596308"/>
                </a:cubicBezTo>
                <a:cubicBezTo>
                  <a:pt x="626788" y="6596721"/>
                  <a:pt x="627285" y="6597135"/>
                  <a:pt x="627782" y="6597632"/>
                </a:cubicBezTo>
                <a:cubicBezTo>
                  <a:pt x="628196" y="6598129"/>
                  <a:pt x="628775" y="6598377"/>
                  <a:pt x="628940" y="6599039"/>
                </a:cubicBezTo>
                <a:cubicBezTo>
                  <a:pt x="629023" y="6599288"/>
                  <a:pt x="629023" y="6599453"/>
                  <a:pt x="629023" y="6599619"/>
                </a:cubicBezTo>
                <a:cubicBezTo>
                  <a:pt x="629355" y="6599784"/>
                  <a:pt x="629686" y="6600033"/>
                  <a:pt x="629851" y="6600447"/>
                </a:cubicBezTo>
                <a:cubicBezTo>
                  <a:pt x="630099" y="6600612"/>
                  <a:pt x="630431" y="6600695"/>
                  <a:pt x="630679" y="6600860"/>
                </a:cubicBezTo>
                <a:cubicBezTo>
                  <a:pt x="630844" y="6601026"/>
                  <a:pt x="631010" y="6601109"/>
                  <a:pt x="631176" y="6601192"/>
                </a:cubicBezTo>
                <a:cubicBezTo>
                  <a:pt x="631258" y="6601274"/>
                  <a:pt x="631258" y="6601274"/>
                  <a:pt x="631341" y="6601357"/>
                </a:cubicBezTo>
                <a:cubicBezTo>
                  <a:pt x="631507" y="6601605"/>
                  <a:pt x="631672" y="6601771"/>
                  <a:pt x="631838" y="6601937"/>
                </a:cubicBezTo>
                <a:cubicBezTo>
                  <a:pt x="632169" y="6602268"/>
                  <a:pt x="632666" y="6602433"/>
                  <a:pt x="632997" y="6602764"/>
                </a:cubicBezTo>
                <a:cubicBezTo>
                  <a:pt x="632997" y="6602764"/>
                  <a:pt x="633080" y="6602847"/>
                  <a:pt x="633080" y="6602847"/>
                </a:cubicBezTo>
                <a:cubicBezTo>
                  <a:pt x="633080" y="6603096"/>
                  <a:pt x="633080" y="6603261"/>
                  <a:pt x="633162" y="6603344"/>
                </a:cubicBezTo>
                <a:cubicBezTo>
                  <a:pt x="633411" y="6603509"/>
                  <a:pt x="633742" y="6603592"/>
                  <a:pt x="633907" y="6603758"/>
                </a:cubicBezTo>
                <a:cubicBezTo>
                  <a:pt x="633990" y="6603841"/>
                  <a:pt x="634073" y="6603923"/>
                  <a:pt x="634156" y="6603923"/>
                </a:cubicBezTo>
                <a:cubicBezTo>
                  <a:pt x="634404" y="6604172"/>
                  <a:pt x="634570" y="6604337"/>
                  <a:pt x="634818" y="6604586"/>
                </a:cubicBezTo>
                <a:cubicBezTo>
                  <a:pt x="634901" y="6604668"/>
                  <a:pt x="634901" y="6604751"/>
                  <a:pt x="634901" y="6604751"/>
                </a:cubicBezTo>
                <a:cubicBezTo>
                  <a:pt x="635232" y="6604917"/>
                  <a:pt x="635977" y="6605579"/>
                  <a:pt x="636722" y="6605993"/>
                </a:cubicBezTo>
                <a:cubicBezTo>
                  <a:pt x="636970" y="6606158"/>
                  <a:pt x="637219" y="6606076"/>
                  <a:pt x="637467" y="6606241"/>
                </a:cubicBezTo>
                <a:cubicBezTo>
                  <a:pt x="638543" y="6607069"/>
                  <a:pt x="641192" y="6607980"/>
                  <a:pt x="641523" y="6608228"/>
                </a:cubicBezTo>
                <a:cubicBezTo>
                  <a:pt x="642930" y="6609138"/>
                  <a:pt x="645248" y="6601605"/>
                  <a:pt x="646987" y="6596721"/>
                </a:cubicBezTo>
                <a:cubicBezTo>
                  <a:pt x="648394" y="6592914"/>
                  <a:pt x="649139" y="6592003"/>
                  <a:pt x="643013" y="6586953"/>
                </a:cubicBezTo>
                <a:cubicBezTo>
                  <a:pt x="641523" y="6585795"/>
                  <a:pt x="642020" y="6589851"/>
                  <a:pt x="641854" y="6590927"/>
                </a:cubicBezTo>
                <a:cubicBezTo>
                  <a:pt x="641689" y="6591755"/>
                  <a:pt x="641192" y="6591589"/>
                  <a:pt x="640530" y="6591092"/>
                </a:cubicBezTo>
                <a:cubicBezTo>
                  <a:pt x="634238" y="6586622"/>
                  <a:pt x="611226" y="6568659"/>
                  <a:pt x="602782" y="6548543"/>
                </a:cubicBezTo>
                <a:cubicBezTo>
                  <a:pt x="601623" y="6545729"/>
                  <a:pt x="600630" y="6542997"/>
                  <a:pt x="599885" y="6540431"/>
                </a:cubicBezTo>
                <a:close/>
                <a:moveTo>
                  <a:pt x="714204" y="6508478"/>
                </a:moveTo>
                <a:cubicBezTo>
                  <a:pt x="714039" y="6508478"/>
                  <a:pt x="713956" y="6508395"/>
                  <a:pt x="713790" y="6508561"/>
                </a:cubicBezTo>
                <a:cubicBezTo>
                  <a:pt x="713625" y="6508726"/>
                  <a:pt x="713045" y="6509306"/>
                  <a:pt x="712631" y="6509554"/>
                </a:cubicBezTo>
                <a:cubicBezTo>
                  <a:pt x="712300" y="6509720"/>
                  <a:pt x="712052" y="6509885"/>
                  <a:pt x="710893" y="6510465"/>
                </a:cubicBezTo>
                <a:cubicBezTo>
                  <a:pt x="709155" y="6511292"/>
                  <a:pt x="708161" y="6512948"/>
                  <a:pt x="707251" y="6515431"/>
                </a:cubicBezTo>
                <a:cubicBezTo>
                  <a:pt x="706423" y="6517667"/>
                  <a:pt x="705926" y="6519736"/>
                  <a:pt x="705761" y="6520564"/>
                </a:cubicBezTo>
                <a:cubicBezTo>
                  <a:pt x="705678" y="6521060"/>
                  <a:pt x="706174" y="6520812"/>
                  <a:pt x="706671" y="6520812"/>
                </a:cubicBezTo>
                <a:cubicBezTo>
                  <a:pt x="707085" y="6520729"/>
                  <a:pt x="708658" y="6520481"/>
                  <a:pt x="710396" y="6519984"/>
                </a:cubicBezTo>
                <a:cubicBezTo>
                  <a:pt x="711721" y="6519570"/>
                  <a:pt x="712300" y="6519322"/>
                  <a:pt x="713790" y="6518577"/>
                </a:cubicBezTo>
                <a:cubicBezTo>
                  <a:pt x="714701" y="6518080"/>
                  <a:pt x="715860" y="6517335"/>
                  <a:pt x="716274" y="6516921"/>
                </a:cubicBezTo>
                <a:cubicBezTo>
                  <a:pt x="716439" y="6516756"/>
                  <a:pt x="716357" y="6516508"/>
                  <a:pt x="716191" y="6516508"/>
                </a:cubicBezTo>
                <a:cubicBezTo>
                  <a:pt x="716025" y="6516425"/>
                  <a:pt x="715529" y="6516342"/>
                  <a:pt x="715363" y="6516259"/>
                </a:cubicBezTo>
                <a:cubicBezTo>
                  <a:pt x="715115" y="6516176"/>
                  <a:pt x="714949" y="6516094"/>
                  <a:pt x="714949" y="6515845"/>
                </a:cubicBezTo>
                <a:cubicBezTo>
                  <a:pt x="714866" y="6515349"/>
                  <a:pt x="714784" y="6514521"/>
                  <a:pt x="714370" y="6513610"/>
                </a:cubicBezTo>
                <a:cubicBezTo>
                  <a:pt x="713956" y="6512700"/>
                  <a:pt x="713376" y="6512203"/>
                  <a:pt x="713045" y="6511955"/>
                </a:cubicBezTo>
                <a:cubicBezTo>
                  <a:pt x="712962" y="6511872"/>
                  <a:pt x="712962" y="6511706"/>
                  <a:pt x="713045" y="6511541"/>
                </a:cubicBezTo>
                <a:cubicBezTo>
                  <a:pt x="713128" y="6511375"/>
                  <a:pt x="713873" y="6510216"/>
                  <a:pt x="714122" y="6509223"/>
                </a:cubicBezTo>
                <a:cubicBezTo>
                  <a:pt x="714287" y="6508726"/>
                  <a:pt x="714287" y="6508561"/>
                  <a:pt x="714204" y="6508478"/>
                </a:cubicBezTo>
                <a:close/>
                <a:moveTo>
                  <a:pt x="711721" y="6499869"/>
                </a:moveTo>
                <a:cubicBezTo>
                  <a:pt x="711390" y="6499952"/>
                  <a:pt x="710065" y="6500365"/>
                  <a:pt x="709320" y="6500697"/>
                </a:cubicBezTo>
                <a:cubicBezTo>
                  <a:pt x="707582" y="6501690"/>
                  <a:pt x="703939" y="6504422"/>
                  <a:pt x="701953" y="6507567"/>
                </a:cubicBezTo>
                <a:cubicBezTo>
                  <a:pt x="700877" y="6509223"/>
                  <a:pt x="699387" y="6512120"/>
                  <a:pt x="698807" y="6515018"/>
                </a:cubicBezTo>
                <a:cubicBezTo>
                  <a:pt x="698476" y="6516839"/>
                  <a:pt x="698310" y="6517915"/>
                  <a:pt x="698310" y="6518825"/>
                </a:cubicBezTo>
                <a:cubicBezTo>
                  <a:pt x="698310" y="6519157"/>
                  <a:pt x="698559" y="6519405"/>
                  <a:pt x="698807" y="6518908"/>
                </a:cubicBezTo>
                <a:cubicBezTo>
                  <a:pt x="699055" y="6518329"/>
                  <a:pt x="699304" y="6517749"/>
                  <a:pt x="699718" y="6517004"/>
                </a:cubicBezTo>
                <a:cubicBezTo>
                  <a:pt x="700545" y="6515431"/>
                  <a:pt x="701622" y="6513445"/>
                  <a:pt x="703360" y="6510961"/>
                </a:cubicBezTo>
                <a:cubicBezTo>
                  <a:pt x="706506" y="6506408"/>
                  <a:pt x="708906" y="6505001"/>
                  <a:pt x="710396" y="6504256"/>
                </a:cubicBezTo>
                <a:cubicBezTo>
                  <a:pt x="711721" y="6503594"/>
                  <a:pt x="712880" y="6503759"/>
                  <a:pt x="713625" y="6504504"/>
                </a:cubicBezTo>
                <a:cubicBezTo>
                  <a:pt x="714287" y="6505249"/>
                  <a:pt x="714287" y="6504504"/>
                  <a:pt x="714370" y="6504173"/>
                </a:cubicBezTo>
                <a:cubicBezTo>
                  <a:pt x="714453" y="6503428"/>
                  <a:pt x="714453" y="6503014"/>
                  <a:pt x="714287" y="6502021"/>
                </a:cubicBezTo>
                <a:cubicBezTo>
                  <a:pt x="714039" y="6499869"/>
                  <a:pt x="712383" y="6499786"/>
                  <a:pt x="711721" y="6499869"/>
                </a:cubicBezTo>
                <a:close/>
                <a:moveTo>
                  <a:pt x="987047" y="6457816"/>
                </a:moveTo>
                <a:cubicBezTo>
                  <a:pt x="996070" y="6471889"/>
                  <a:pt x="1003024" y="6487038"/>
                  <a:pt x="1007494" y="6503428"/>
                </a:cubicBezTo>
                <a:lnTo>
                  <a:pt x="966766" y="6503428"/>
                </a:lnTo>
                <a:cubicBezTo>
                  <a:pt x="971319" y="6487038"/>
                  <a:pt x="978107" y="6471889"/>
                  <a:pt x="987047" y="6457816"/>
                </a:cubicBezTo>
                <a:close/>
                <a:moveTo>
                  <a:pt x="1199958" y="6455995"/>
                </a:moveTo>
                <a:cubicBezTo>
                  <a:pt x="1218584" y="6455995"/>
                  <a:pt x="1233318" y="6472386"/>
                  <a:pt x="1233236" y="6492749"/>
                </a:cubicBezTo>
                <a:cubicBezTo>
                  <a:pt x="1233236" y="6513196"/>
                  <a:pt x="1218501" y="6529752"/>
                  <a:pt x="1199958" y="6529752"/>
                </a:cubicBezTo>
                <a:cubicBezTo>
                  <a:pt x="1181416" y="6529752"/>
                  <a:pt x="1166515" y="6513196"/>
                  <a:pt x="1166515" y="6492749"/>
                </a:cubicBezTo>
                <a:cubicBezTo>
                  <a:pt x="1166515" y="6472303"/>
                  <a:pt x="1181416" y="6455995"/>
                  <a:pt x="1199958" y="6455995"/>
                </a:cubicBezTo>
                <a:close/>
                <a:moveTo>
                  <a:pt x="875708" y="6455747"/>
                </a:moveTo>
                <a:cubicBezTo>
                  <a:pt x="887629" y="6455747"/>
                  <a:pt x="916270" y="6460465"/>
                  <a:pt x="916270" y="6492832"/>
                </a:cubicBezTo>
                <a:cubicBezTo>
                  <a:pt x="916270" y="6525199"/>
                  <a:pt x="888374" y="6530497"/>
                  <a:pt x="873721" y="6530414"/>
                </a:cubicBezTo>
                <a:cubicBezTo>
                  <a:pt x="871321" y="6530414"/>
                  <a:pt x="868755" y="6530414"/>
                  <a:pt x="866768" y="6530083"/>
                </a:cubicBezTo>
                <a:lnTo>
                  <a:pt x="866768" y="6456078"/>
                </a:lnTo>
                <a:cubicBezTo>
                  <a:pt x="869417" y="6456078"/>
                  <a:pt x="872563" y="6455830"/>
                  <a:pt x="875708" y="6455747"/>
                </a:cubicBezTo>
                <a:close/>
                <a:moveTo>
                  <a:pt x="1413531" y="6455416"/>
                </a:moveTo>
                <a:cubicBezTo>
                  <a:pt x="1419574" y="6455416"/>
                  <a:pt x="1426942" y="6457734"/>
                  <a:pt x="1431743" y="6462204"/>
                </a:cubicBezTo>
                <a:cubicBezTo>
                  <a:pt x="1438531" y="6468412"/>
                  <a:pt x="1439689" y="6476773"/>
                  <a:pt x="1440103" y="6480581"/>
                </a:cubicBezTo>
                <a:lnTo>
                  <a:pt x="1440186" y="6483064"/>
                </a:lnTo>
                <a:lnTo>
                  <a:pt x="1437620" y="6483064"/>
                </a:lnTo>
                <a:lnTo>
                  <a:pt x="1388117" y="6483064"/>
                </a:lnTo>
                <a:lnTo>
                  <a:pt x="1384972" y="6483064"/>
                </a:lnTo>
                <a:lnTo>
                  <a:pt x="1385634" y="6480415"/>
                </a:lnTo>
                <a:cubicBezTo>
                  <a:pt x="1389028" y="6461955"/>
                  <a:pt x="1404342" y="6455416"/>
                  <a:pt x="1413531" y="6455416"/>
                </a:cubicBezTo>
                <a:close/>
                <a:moveTo>
                  <a:pt x="755429" y="6453429"/>
                </a:moveTo>
                <a:cubicBezTo>
                  <a:pt x="757167" y="6454340"/>
                  <a:pt x="762382" y="6457237"/>
                  <a:pt x="768177" y="6461873"/>
                </a:cubicBezTo>
                <a:cubicBezTo>
                  <a:pt x="768425" y="6462121"/>
                  <a:pt x="768839" y="6462038"/>
                  <a:pt x="769087" y="6461790"/>
                </a:cubicBezTo>
                <a:cubicBezTo>
                  <a:pt x="770826" y="6459969"/>
                  <a:pt x="772895" y="6457734"/>
                  <a:pt x="774965" y="6454836"/>
                </a:cubicBezTo>
                <a:cubicBezTo>
                  <a:pt x="775048" y="6454671"/>
                  <a:pt x="775296" y="6454754"/>
                  <a:pt x="775379" y="6454919"/>
                </a:cubicBezTo>
                <a:cubicBezTo>
                  <a:pt x="775627" y="6456823"/>
                  <a:pt x="776538" y="6462287"/>
                  <a:pt x="776041" y="6468661"/>
                </a:cubicBezTo>
                <a:cubicBezTo>
                  <a:pt x="776041" y="6468909"/>
                  <a:pt x="776124" y="6469157"/>
                  <a:pt x="776289" y="6469406"/>
                </a:cubicBezTo>
                <a:cubicBezTo>
                  <a:pt x="782912" y="6476276"/>
                  <a:pt x="786057" y="6481492"/>
                  <a:pt x="786968" y="6483147"/>
                </a:cubicBezTo>
                <a:cubicBezTo>
                  <a:pt x="787051" y="6483313"/>
                  <a:pt x="786885" y="6483561"/>
                  <a:pt x="786720" y="6483478"/>
                </a:cubicBezTo>
                <a:cubicBezTo>
                  <a:pt x="785230" y="6482899"/>
                  <a:pt x="780511" y="6481326"/>
                  <a:pt x="774137" y="6480002"/>
                </a:cubicBezTo>
                <a:cubicBezTo>
                  <a:pt x="773889" y="6479919"/>
                  <a:pt x="773558" y="6480084"/>
                  <a:pt x="773475" y="6480333"/>
                </a:cubicBezTo>
                <a:cubicBezTo>
                  <a:pt x="769501" y="6491177"/>
                  <a:pt x="767515" y="6494323"/>
                  <a:pt x="766770" y="6495481"/>
                </a:cubicBezTo>
                <a:cubicBezTo>
                  <a:pt x="766687" y="6495564"/>
                  <a:pt x="766687" y="6495564"/>
                  <a:pt x="766604" y="6495564"/>
                </a:cubicBezTo>
                <a:cubicBezTo>
                  <a:pt x="766190" y="6495564"/>
                  <a:pt x="766108" y="6495481"/>
                  <a:pt x="766108" y="6495399"/>
                </a:cubicBezTo>
                <a:cubicBezTo>
                  <a:pt x="765859" y="6492998"/>
                  <a:pt x="765114" y="6484886"/>
                  <a:pt x="763624" y="6478843"/>
                </a:cubicBezTo>
                <a:cubicBezTo>
                  <a:pt x="763541" y="6478512"/>
                  <a:pt x="763293" y="6478263"/>
                  <a:pt x="762962" y="6478263"/>
                </a:cubicBezTo>
                <a:cubicBezTo>
                  <a:pt x="756505" y="6477601"/>
                  <a:pt x="751041" y="6477518"/>
                  <a:pt x="749137" y="6477518"/>
                </a:cubicBezTo>
                <a:cubicBezTo>
                  <a:pt x="748889" y="6477518"/>
                  <a:pt x="748806" y="6477270"/>
                  <a:pt x="749055" y="6477104"/>
                </a:cubicBezTo>
                <a:cubicBezTo>
                  <a:pt x="751207" y="6475697"/>
                  <a:pt x="758409" y="6471227"/>
                  <a:pt x="760892" y="6468992"/>
                </a:cubicBezTo>
                <a:cubicBezTo>
                  <a:pt x="761141" y="6468826"/>
                  <a:pt x="761223" y="6468495"/>
                  <a:pt x="761141" y="6468247"/>
                </a:cubicBezTo>
                <a:cubicBezTo>
                  <a:pt x="759816" y="6462701"/>
                  <a:pt x="756174" y="6455830"/>
                  <a:pt x="755098" y="6453760"/>
                </a:cubicBezTo>
                <a:cubicBezTo>
                  <a:pt x="755015" y="6453595"/>
                  <a:pt x="755181" y="6453346"/>
                  <a:pt x="755429" y="6453429"/>
                </a:cubicBezTo>
                <a:close/>
                <a:moveTo>
                  <a:pt x="1261133" y="6438280"/>
                </a:moveTo>
                <a:lnTo>
                  <a:pt x="1261133" y="6547467"/>
                </a:lnTo>
                <a:lnTo>
                  <a:pt x="1284891" y="6547467"/>
                </a:lnTo>
                <a:lnTo>
                  <a:pt x="1284891" y="6472717"/>
                </a:lnTo>
                <a:cubicBezTo>
                  <a:pt x="1304923" y="6490018"/>
                  <a:pt x="1325287" y="6516342"/>
                  <a:pt x="1333896" y="6547467"/>
                </a:cubicBezTo>
                <a:lnTo>
                  <a:pt x="1334227" y="6547467"/>
                </a:lnTo>
                <a:lnTo>
                  <a:pt x="1355254" y="6547467"/>
                </a:lnTo>
                <a:lnTo>
                  <a:pt x="1355254" y="6438280"/>
                </a:lnTo>
                <a:lnTo>
                  <a:pt x="1355171" y="6438280"/>
                </a:lnTo>
                <a:lnTo>
                  <a:pt x="1331496" y="6438280"/>
                </a:lnTo>
                <a:lnTo>
                  <a:pt x="1331496" y="6491508"/>
                </a:lnTo>
                <a:cubicBezTo>
                  <a:pt x="1323963" y="6479836"/>
                  <a:pt x="1315354" y="6469985"/>
                  <a:pt x="1306993" y="6461293"/>
                </a:cubicBezTo>
                <a:cubicBezTo>
                  <a:pt x="1297804" y="6452187"/>
                  <a:pt x="1287953" y="6442668"/>
                  <a:pt x="1281000" y="6438280"/>
                </a:cubicBezTo>
                <a:close/>
                <a:moveTo>
                  <a:pt x="1044745" y="6438280"/>
                </a:moveTo>
                <a:lnTo>
                  <a:pt x="1044745" y="6547467"/>
                </a:lnTo>
                <a:lnTo>
                  <a:pt x="1068503" y="6547467"/>
                </a:lnTo>
                <a:lnTo>
                  <a:pt x="1068503" y="6472717"/>
                </a:lnTo>
                <a:cubicBezTo>
                  <a:pt x="1088453" y="6490018"/>
                  <a:pt x="1108817" y="6516342"/>
                  <a:pt x="1117592" y="6547467"/>
                </a:cubicBezTo>
                <a:lnTo>
                  <a:pt x="1117757" y="6547467"/>
                </a:lnTo>
                <a:lnTo>
                  <a:pt x="1138701" y="6547467"/>
                </a:lnTo>
                <a:lnTo>
                  <a:pt x="1138701" y="6438280"/>
                </a:lnTo>
                <a:lnTo>
                  <a:pt x="1115191" y="6438280"/>
                </a:lnTo>
                <a:lnTo>
                  <a:pt x="1115191" y="6491508"/>
                </a:lnTo>
                <a:cubicBezTo>
                  <a:pt x="1107658" y="6479836"/>
                  <a:pt x="1099297" y="6469985"/>
                  <a:pt x="1090688" y="6461293"/>
                </a:cubicBezTo>
                <a:cubicBezTo>
                  <a:pt x="1081665" y="6452187"/>
                  <a:pt x="1071483" y="6442668"/>
                  <a:pt x="1064530" y="6438280"/>
                </a:cubicBezTo>
                <a:close/>
                <a:moveTo>
                  <a:pt x="976286" y="6438280"/>
                </a:moveTo>
                <a:cubicBezTo>
                  <a:pt x="951121" y="6465515"/>
                  <a:pt x="938373" y="6507650"/>
                  <a:pt x="934896" y="6547467"/>
                </a:cubicBezTo>
                <a:lnTo>
                  <a:pt x="958737" y="6547467"/>
                </a:lnTo>
                <a:cubicBezTo>
                  <a:pt x="959565" y="6539354"/>
                  <a:pt x="960475" y="6531408"/>
                  <a:pt x="961800" y="6523626"/>
                </a:cubicBezTo>
                <a:lnTo>
                  <a:pt x="1012295" y="6523626"/>
                </a:lnTo>
                <a:cubicBezTo>
                  <a:pt x="1013785" y="6531490"/>
                  <a:pt x="1014779" y="6539354"/>
                  <a:pt x="1015524" y="6547467"/>
                </a:cubicBezTo>
                <a:lnTo>
                  <a:pt x="1040275" y="6547467"/>
                </a:lnTo>
                <a:cubicBezTo>
                  <a:pt x="1036798" y="6507733"/>
                  <a:pt x="1024464" y="6465598"/>
                  <a:pt x="999216" y="6438280"/>
                </a:cubicBezTo>
                <a:close/>
                <a:moveTo>
                  <a:pt x="1413034" y="6434969"/>
                </a:moveTo>
                <a:cubicBezTo>
                  <a:pt x="1398962" y="6434969"/>
                  <a:pt x="1386710" y="6440019"/>
                  <a:pt x="1377770" y="6449124"/>
                </a:cubicBezTo>
                <a:cubicBezTo>
                  <a:pt x="1367174" y="6459555"/>
                  <a:pt x="1361545" y="6475200"/>
                  <a:pt x="1361214" y="6492832"/>
                </a:cubicBezTo>
                <a:cubicBezTo>
                  <a:pt x="1361048" y="6511127"/>
                  <a:pt x="1365601" y="6527683"/>
                  <a:pt x="1376611" y="6538527"/>
                </a:cubicBezTo>
                <a:cubicBezTo>
                  <a:pt x="1385883" y="6547550"/>
                  <a:pt x="1399044" y="6552848"/>
                  <a:pt x="1414442" y="6551771"/>
                </a:cubicBezTo>
                <a:cubicBezTo>
                  <a:pt x="1425286" y="6550944"/>
                  <a:pt x="1444491" y="6548626"/>
                  <a:pt x="1460136" y="6526689"/>
                </a:cubicBezTo>
                <a:lnTo>
                  <a:pt x="1437537" y="6521474"/>
                </a:lnTo>
                <a:cubicBezTo>
                  <a:pt x="1429590" y="6529586"/>
                  <a:pt x="1420650" y="6530663"/>
                  <a:pt x="1412869" y="6530414"/>
                </a:cubicBezTo>
                <a:cubicBezTo>
                  <a:pt x="1394326" y="6529835"/>
                  <a:pt x="1386131" y="6513941"/>
                  <a:pt x="1384806" y="6501772"/>
                </a:cubicBezTo>
                <a:lnTo>
                  <a:pt x="1461378" y="6501772"/>
                </a:lnTo>
                <a:cubicBezTo>
                  <a:pt x="1461957" y="6498296"/>
                  <a:pt x="1462702" y="6493329"/>
                  <a:pt x="1462537" y="6489024"/>
                </a:cubicBezTo>
                <a:cubicBezTo>
                  <a:pt x="1462454" y="6477187"/>
                  <a:pt x="1460550" y="6464190"/>
                  <a:pt x="1451279" y="6451691"/>
                </a:cubicBezTo>
                <a:cubicBezTo>
                  <a:pt x="1440021" y="6436625"/>
                  <a:pt x="1423961" y="6434969"/>
                  <a:pt x="1413034" y="6434969"/>
                </a:cubicBezTo>
                <a:close/>
                <a:moveTo>
                  <a:pt x="873887" y="6434886"/>
                </a:moveTo>
                <a:cubicBezTo>
                  <a:pt x="859069" y="6434886"/>
                  <a:pt x="846156" y="6436542"/>
                  <a:pt x="841437" y="6437453"/>
                </a:cubicBezTo>
                <a:cubicBezTo>
                  <a:pt x="842762" y="6441840"/>
                  <a:pt x="843424" y="6452187"/>
                  <a:pt x="843424" y="6492832"/>
                </a:cubicBezTo>
                <a:cubicBezTo>
                  <a:pt x="843424" y="6533643"/>
                  <a:pt x="842513" y="6545149"/>
                  <a:pt x="842099" y="6548626"/>
                </a:cubicBezTo>
                <a:cubicBezTo>
                  <a:pt x="844914" y="6549536"/>
                  <a:pt x="857414" y="6551440"/>
                  <a:pt x="870079" y="6551440"/>
                </a:cubicBezTo>
                <a:cubicBezTo>
                  <a:pt x="894417" y="6551275"/>
                  <a:pt x="938042" y="6540762"/>
                  <a:pt x="939035" y="6491094"/>
                </a:cubicBezTo>
                <a:cubicBezTo>
                  <a:pt x="939697" y="6440433"/>
                  <a:pt x="894582" y="6434886"/>
                  <a:pt x="873887" y="6434886"/>
                </a:cubicBezTo>
                <a:close/>
                <a:moveTo>
                  <a:pt x="1199958" y="6434555"/>
                </a:moveTo>
                <a:cubicBezTo>
                  <a:pt x="1169412" y="6434555"/>
                  <a:pt x="1144744" y="6460548"/>
                  <a:pt x="1144744" y="6492832"/>
                </a:cubicBezTo>
                <a:cubicBezTo>
                  <a:pt x="1144744" y="6525282"/>
                  <a:pt x="1169412" y="6551523"/>
                  <a:pt x="1199958" y="6551523"/>
                </a:cubicBezTo>
                <a:cubicBezTo>
                  <a:pt x="1230338" y="6551523"/>
                  <a:pt x="1255255" y="6525199"/>
                  <a:pt x="1255255" y="6492832"/>
                </a:cubicBezTo>
                <a:cubicBezTo>
                  <a:pt x="1255255" y="6460465"/>
                  <a:pt x="1230338" y="6434555"/>
                  <a:pt x="1199958" y="6434555"/>
                </a:cubicBezTo>
                <a:close/>
                <a:moveTo>
                  <a:pt x="704353" y="6415764"/>
                </a:moveTo>
                <a:cubicBezTo>
                  <a:pt x="703939" y="6415764"/>
                  <a:pt x="703526" y="6416095"/>
                  <a:pt x="703112" y="6416344"/>
                </a:cubicBezTo>
                <a:cubicBezTo>
                  <a:pt x="703029" y="6416344"/>
                  <a:pt x="702863" y="6416344"/>
                  <a:pt x="702781" y="6416344"/>
                </a:cubicBezTo>
                <a:cubicBezTo>
                  <a:pt x="702698" y="6416344"/>
                  <a:pt x="702698" y="6416344"/>
                  <a:pt x="702615" y="6416344"/>
                </a:cubicBezTo>
                <a:cubicBezTo>
                  <a:pt x="702532" y="6416344"/>
                  <a:pt x="702532" y="6416261"/>
                  <a:pt x="702449" y="6416261"/>
                </a:cubicBezTo>
                <a:cubicBezTo>
                  <a:pt x="702449" y="6416261"/>
                  <a:pt x="702449" y="6416261"/>
                  <a:pt x="702367" y="6416261"/>
                </a:cubicBezTo>
                <a:cubicBezTo>
                  <a:pt x="702201" y="6416261"/>
                  <a:pt x="702036" y="6416178"/>
                  <a:pt x="701870" y="6416178"/>
                </a:cubicBezTo>
                <a:cubicBezTo>
                  <a:pt x="701456" y="6416095"/>
                  <a:pt x="701373" y="6416095"/>
                  <a:pt x="700877" y="6416178"/>
                </a:cubicBezTo>
                <a:cubicBezTo>
                  <a:pt x="700794" y="6416178"/>
                  <a:pt x="700711" y="6416178"/>
                  <a:pt x="700628" y="6416178"/>
                </a:cubicBezTo>
                <a:cubicBezTo>
                  <a:pt x="700463" y="6416178"/>
                  <a:pt x="700380" y="6416095"/>
                  <a:pt x="700214" y="6416178"/>
                </a:cubicBezTo>
                <a:cubicBezTo>
                  <a:pt x="699883" y="6416178"/>
                  <a:pt x="699552" y="6416095"/>
                  <a:pt x="699221" y="6416013"/>
                </a:cubicBezTo>
                <a:cubicBezTo>
                  <a:pt x="698890" y="6415930"/>
                  <a:pt x="698476" y="6415847"/>
                  <a:pt x="698145" y="6415847"/>
                </a:cubicBezTo>
                <a:cubicBezTo>
                  <a:pt x="697483" y="6415930"/>
                  <a:pt x="696738" y="6416013"/>
                  <a:pt x="696075" y="6416095"/>
                </a:cubicBezTo>
                <a:cubicBezTo>
                  <a:pt x="695661" y="6416095"/>
                  <a:pt x="695330" y="6416509"/>
                  <a:pt x="694916" y="6416758"/>
                </a:cubicBezTo>
                <a:cubicBezTo>
                  <a:pt x="694668" y="6416758"/>
                  <a:pt x="694337" y="6416840"/>
                  <a:pt x="694089" y="6416840"/>
                </a:cubicBezTo>
                <a:cubicBezTo>
                  <a:pt x="693923" y="6416675"/>
                  <a:pt x="693840" y="6416592"/>
                  <a:pt x="693757" y="6416592"/>
                </a:cubicBezTo>
                <a:cubicBezTo>
                  <a:pt x="693675" y="6416592"/>
                  <a:pt x="693509" y="6416758"/>
                  <a:pt x="693426" y="6416923"/>
                </a:cubicBezTo>
                <a:cubicBezTo>
                  <a:pt x="693178" y="6416923"/>
                  <a:pt x="692847" y="6417006"/>
                  <a:pt x="692599" y="6417006"/>
                </a:cubicBezTo>
                <a:cubicBezTo>
                  <a:pt x="692185" y="6417089"/>
                  <a:pt x="692019" y="6417172"/>
                  <a:pt x="691688" y="6417337"/>
                </a:cubicBezTo>
                <a:cubicBezTo>
                  <a:pt x="691440" y="6417420"/>
                  <a:pt x="691191" y="6417503"/>
                  <a:pt x="690860" y="6417503"/>
                </a:cubicBezTo>
                <a:cubicBezTo>
                  <a:pt x="690695" y="6417420"/>
                  <a:pt x="690529" y="6417337"/>
                  <a:pt x="690364" y="6417420"/>
                </a:cubicBezTo>
                <a:cubicBezTo>
                  <a:pt x="690281" y="6417420"/>
                  <a:pt x="690115" y="6417503"/>
                  <a:pt x="690032" y="6417668"/>
                </a:cubicBezTo>
                <a:cubicBezTo>
                  <a:pt x="689950" y="6417668"/>
                  <a:pt x="689950" y="6417668"/>
                  <a:pt x="689867" y="6417668"/>
                </a:cubicBezTo>
                <a:lnTo>
                  <a:pt x="689122" y="6417751"/>
                </a:lnTo>
                <a:cubicBezTo>
                  <a:pt x="688956" y="6417585"/>
                  <a:pt x="688708" y="6417337"/>
                  <a:pt x="688542" y="6417420"/>
                </a:cubicBezTo>
                <a:cubicBezTo>
                  <a:pt x="688460" y="6417420"/>
                  <a:pt x="688460" y="6417420"/>
                  <a:pt x="688377" y="6417503"/>
                </a:cubicBezTo>
                <a:cubicBezTo>
                  <a:pt x="688211" y="6417420"/>
                  <a:pt x="688046" y="6417337"/>
                  <a:pt x="687880" y="6417420"/>
                </a:cubicBezTo>
                <a:cubicBezTo>
                  <a:pt x="687218" y="6417503"/>
                  <a:pt x="686721" y="6418082"/>
                  <a:pt x="686059" y="6418248"/>
                </a:cubicBezTo>
                <a:cubicBezTo>
                  <a:pt x="685811" y="6418330"/>
                  <a:pt x="685479" y="6418248"/>
                  <a:pt x="685231" y="6418330"/>
                </a:cubicBezTo>
                <a:cubicBezTo>
                  <a:pt x="685066" y="6418330"/>
                  <a:pt x="684900" y="6418330"/>
                  <a:pt x="684817" y="6418248"/>
                </a:cubicBezTo>
                <a:cubicBezTo>
                  <a:pt x="684652" y="6418248"/>
                  <a:pt x="684486" y="6418165"/>
                  <a:pt x="684403" y="6418165"/>
                </a:cubicBezTo>
                <a:cubicBezTo>
                  <a:pt x="684155" y="6418248"/>
                  <a:pt x="683824" y="6418413"/>
                  <a:pt x="683576" y="6418413"/>
                </a:cubicBezTo>
                <a:cubicBezTo>
                  <a:pt x="683493" y="6418413"/>
                  <a:pt x="683410" y="6418496"/>
                  <a:pt x="683410" y="6418496"/>
                </a:cubicBezTo>
                <a:cubicBezTo>
                  <a:pt x="683410" y="6418496"/>
                  <a:pt x="683410" y="6418496"/>
                  <a:pt x="683327" y="6418496"/>
                </a:cubicBezTo>
                <a:cubicBezTo>
                  <a:pt x="682830" y="6418579"/>
                  <a:pt x="682499" y="6418827"/>
                  <a:pt x="682003" y="6418910"/>
                </a:cubicBezTo>
                <a:cubicBezTo>
                  <a:pt x="681754" y="6418993"/>
                  <a:pt x="681506" y="6418993"/>
                  <a:pt x="681258" y="6419075"/>
                </a:cubicBezTo>
                <a:cubicBezTo>
                  <a:pt x="681175" y="6418993"/>
                  <a:pt x="681092" y="6418993"/>
                  <a:pt x="681009" y="6418993"/>
                </a:cubicBezTo>
                <a:cubicBezTo>
                  <a:pt x="680927" y="6418993"/>
                  <a:pt x="680844" y="6419075"/>
                  <a:pt x="680761" y="6419158"/>
                </a:cubicBezTo>
                <a:cubicBezTo>
                  <a:pt x="680016" y="6419324"/>
                  <a:pt x="679354" y="6419407"/>
                  <a:pt x="678691" y="6419655"/>
                </a:cubicBezTo>
                <a:cubicBezTo>
                  <a:pt x="678360" y="6419489"/>
                  <a:pt x="678112" y="6419407"/>
                  <a:pt x="677864" y="6419407"/>
                </a:cubicBezTo>
                <a:cubicBezTo>
                  <a:pt x="677615" y="6419489"/>
                  <a:pt x="677450" y="6419655"/>
                  <a:pt x="677284" y="6419820"/>
                </a:cubicBezTo>
                <a:cubicBezTo>
                  <a:pt x="677119" y="6419820"/>
                  <a:pt x="676953" y="6419820"/>
                  <a:pt x="676788" y="6419903"/>
                </a:cubicBezTo>
                <a:cubicBezTo>
                  <a:pt x="676622" y="6419903"/>
                  <a:pt x="676539" y="6420069"/>
                  <a:pt x="676456" y="6420234"/>
                </a:cubicBezTo>
                <a:cubicBezTo>
                  <a:pt x="676291" y="6420317"/>
                  <a:pt x="676043" y="6420400"/>
                  <a:pt x="675877" y="6420483"/>
                </a:cubicBezTo>
                <a:cubicBezTo>
                  <a:pt x="675463" y="6420648"/>
                  <a:pt x="675297" y="6420731"/>
                  <a:pt x="674884" y="6420814"/>
                </a:cubicBezTo>
                <a:cubicBezTo>
                  <a:pt x="674718" y="6420814"/>
                  <a:pt x="674553" y="6420897"/>
                  <a:pt x="674470" y="6420979"/>
                </a:cubicBezTo>
                <a:cubicBezTo>
                  <a:pt x="674221" y="6421062"/>
                  <a:pt x="673890" y="6421062"/>
                  <a:pt x="673642" y="6421145"/>
                </a:cubicBezTo>
                <a:cubicBezTo>
                  <a:pt x="673476" y="6421145"/>
                  <a:pt x="673394" y="6421393"/>
                  <a:pt x="673311" y="6421559"/>
                </a:cubicBezTo>
                <a:cubicBezTo>
                  <a:pt x="673062" y="6421642"/>
                  <a:pt x="672731" y="6421724"/>
                  <a:pt x="672483" y="6421890"/>
                </a:cubicBezTo>
                <a:cubicBezTo>
                  <a:pt x="672483" y="6421890"/>
                  <a:pt x="672483" y="6421890"/>
                  <a:pt x="672400" y="6421890"/>
                </a:cubicBezTo>
                <a:cubicBezTo>
                  <a:pt x="672235" y="6421807"/>
                  <a:pt x="672069" y="6421807"/>
                  <a:pt x="671986" y="6421807"/>
                </a:cubicBezTo>
                <a:cubicBezTo>
                  <a:pt x="671821" y="6421890"/>
                  <a:pt x="671655" y="6422138"/>
                  <a:pt x="671572" y="6422387"/>
                </a:cubicBezTo>
                <a:cubicBezTo>
                  <a:pt x="671407" y="6422469"/>
                  <a:pt x="671324" y="6422469"/>
                  <a:pt x="671158" y="6422552"/>
                </a:cubicBezTo>
                <a:lnTo>
                  <a:pt x="670993" y="6422635"/>
                </a:lnTo>
                <a:cubicBezTo>
                  <a:pt x="670993" y="6422635"/>
                  <a:pt x="670910" y="6422718"/>
                  <a:pt x="670910" y="6422718"/>
                </a:cubicBezTo>
                <a:cubicBezTo>
                  <a:pt x="670745" y="6422801"/>
                  <a:pt x="670579" y="6422801"/>
                  <a:pt x="670496" y="6422883"/>
                </a:cubicBezTo>
                <a:cubicBezTo>
                  <a:pt x="670413" y="6422883"/>
                  <a:pt x="670331" y="6422966"/>
                  <a:pt x="670331" y="6422966"/>
                </a:cubicBezTo>
                <a:cubicBezTo>
                  <a:pt x="670082" y="6422883"/>
                  <a:pt x="669834" y="6422718"/>
                  <a:pt x="669668" y="6422801"/>
                </a:cubicBezTo>
                <a:cubicBezTo>
                  <a:pt x="669420" y="6422883"/>
                  <a:pt x="669255" y="6423297"/>
                  <a:pt x="669006" y="6423380"/>
                </a:cubicBezTo>
                <a:cubicBezTo>
                  <a:pt x="668758" y="6423463"/>
                  <a:pt x="668509" y="6423711"/>
                  <a:pt x="668261" y="6423794"/>
                </a:cubicBezTo>
                <a:cubicBezTo>
                  <a:pt x="668013" y="6423877"/>
                  <a:pt x="667682" y="6423794"/>
                  <a:pt x="667351" y="6423959"/>
                </a:cubicBezTo>
                <a:cubicBezTo>
                  <a:pt x="667102" y="6424042"/>
                  <a:pt x="666937" y="6424373"/>
                  <a:pt x="666605" y="6424456"/>
                </a:cubicBezTo>
                <a:cubicBezTo>
                  <a:pt x="666440" y="6424539"/>
                  <a:pt x="666274" y="6424456"/>
                  <a:pt x="666109" y="6424456"/>
                </a:cubicBezTo>
                <a:cubicBezTo>
                  <a:pt x="665943" y="6424456"/>
                  <a:pt x="665778" y="6424373"/>
                  <a:pt x="665612" y="6424456"/>
                </a:cubicBezTo>
                <a:cubicBezTo>
                  <a:pt x="665530" y="6424539"/>
                  <a:pt x="665447" y="6424622"/>
                  <a:pt x="665281" y="6424704"/>
                </a:cubicBezTo>
                <a:cubicBezTo>
                  <a:pt x="665033" y="6424704"/>
                  <a:pt x="664784" y="6424704"/>
                  <a:pt x="664536" y="6424787"/>
                </a:cubicBezTo>
                <a:cubicBezTo>
                  <a:pt x="663874" y="6425036"/>
                  <a:pt x="663129" y="6425118"/>
                  <a:pt x="662549" y="6425367"/>
                </a:cubicBezTo>
                <a:cubicBezTo>
                  <a:pt x="662218" y="6425532"/>
                  <a:pt x="662053" y="6425863"/>
                  <a:pt x="661887" y="6426277"/>
                </a:cubicBezTo>
                <a:cubicBezTo>
                  <a:pt x="661804" y="6426277"/>
                  <a:pt x="661804" y="6426277"/>
                  <a:pt x="661722" y="6426360"/>
                </a:cubicBezTo>
                <a:cubicBezTo>
                  <a:pt x="661556" y="6426443"/>
                  <a:pt x="661390" y="6426360"/>
                  <a:pt x="661225" y="6426277"/>
                </a:cubicBezTo>
                <a:cubicBezTo>
                  <a:pt x="661059" y="6426195"/>
                  <a:pt x="660811" y="6426112"/>
                  <a:pt x="660728" y="6426195"/>
                </a:cubicBezTo>
                <a:cubicBezTo>
                  <a:pt x="660480" y="6426277"/>
                  <a:pt x="660314" y="6426691"/>
                  <a:pt x="660066" y="6426857"/>
                </a:cubicBezTo>
                <a:cubicBezTo>
                  <a:pt x="659983" y="6426940"/>
                  <a:pt x="659818" y="6426940"/>
                  <a:pt x="659735" y="6427022"/>
                </a:cubicBezTo>
                <a:cubicBezTo>
                  <a:pt x="659321" y="6426857"/>
                  <a:pt x="658990" y="6426691"/>
                  <a:pt x="658659" y="6426857"/>
                </a:cubicBezTo>
                <a:cubicBezTo>
                  <a:pt x="658079" y="6427188"/>
                  <a:pt x="657500" y="6427685"/>
                  <a:pt x="656920" y="6428016"/>
                </a:cubicBezTo>
                <a:cubicBezTo>
                  <a:pt x="656341" y="6428347"/>
                  <a:pt x="655844" y="6428926"/>
                  <a:pt x="655265" y="6429257"/>
                </a:cubicBezTo>
                <a:cubicBezTo>
                  <a:pt x="654934" y="6429423"/>
                  <a:pt x="654768" y="6429754"/>
                  <a:pt x="654603" y="6430168"/>
                </a:cubicBezTo>
                <a:cubicBezTo>
                  <a:pt x="654354" y="6430085"/>
                  <a:pt x="654023" y="6429920"/>
                  <a:pt x="653857" y="6430002"/>
                </a:cubicBezTo>
                <a:cubicBezTo>
                  <a:pt x="653609" y="6430168"/>
                  <a:pt x="653609" y="6430830"/>
                  <a:pt x="653361" y="6430913"/>
                </a:cubicBezTo>
                <a:cubicBezTo>
                  <a:pt x="653112" y="6431079"/>
                  <a:pt x="652781" y="6431079"/>
                  <a:pt x="652533" y="6431244"/>
                </a:cubicBezTo>
                <a:cubicBezTo>
                  <a:pt x="652285" y="6431410"/>
                  <a:pt x="651953" y="6431327"/>
                  <a:pt x="651705" y="6431492"/>
                </a:cubicBezTo>
                <a:cubicBezTo>
                  <a:pt x="651457" y="6431658"/>
                  <a:pt x="651126" y="6431658"/>
                  <a:pt x="650877" y="6431824"/>
                </a:cubicBezTo>
                <a:cubicBezTo>
                  <a:pt x="650629" y="6431989"/>
                  <a:pt x="650463" y="6432237"/>
                  <a:pt x="650215" y="6432403"/>
                </a:cubicBezTo>
                <a:cubicBezTo>
                  <a:pt x="650132" y="6432486"/>
                  <a:pt x="649967" y="6432569"/>
                  <a:pt x="649884" y="6432651"/>
                </a:cubicBezTo>
                <a:cubicBezTo>
                  <a:pt x="649305" y="6432900"/>
                  <a:pt x="648311" y="6432651"/>
                  <a:pt x="647814" y="6432983"/>
                </a:cubicBezTo>
                <a:cubicBezTo>
                  <a:pt x="647235" y="6433396"/>
                  <a:pt x="646987" y="6434224"/>
                  <a:pt x="646407" y="6434638"/>
                </a:cubicBezTo>
                <a:cubicBezTo>
                  <a:pt x="645828" y="6435052"/>
                  <a:pt x="645000" y="6434969"/>
                  <a:pt x="644420" y="6435383"/>
                </a:cubicBezTo>
                <a:cubicBezTo>
                  <a:pt x="643924" y="6435714"/>
                  <a:pt x="643758" y="6436376"/>
                  <a:pt x="643344" y="6436873"/>
                </a:cubicBezTo>
                <a:cubicBezTo>
                  <a:pt x="643179" y="6436956"/>
                  <a:pt x="643013" y="6436956"/>
                  <a:pt x="642848" y="6437122"/>
                </a:cubicBezTo>
                <a:cubicBezTo>
                  <a:pt x="642765" y="6437204"/>
                  <a:pt x="642682" y="6437453"/>
                  <a:pt x="642682" y="6437618"/>
                </a:cubicBezTo>
                <a:cubicBezTo>
                  <a:pt x="642517" y="6437784"/>
                  <a:pt x="642434" y="6438032"/>
                  <a:pt x="642268" y="6438198"/>
                </a:cubicBezTo>
                <a:cubicBezTo>
                  <a:pt x="642103" y="6438280"/>
                  <a:pt x="641937" y="6438363"/>
                  <a:pt x="641772" y="6438529"/>
                </a:cubicBezTo>
                <a:cubicBezTo>
                  <a:pt x="641523" y="6438694"/>
                  <a:pt x="641192" y="6438694"/>
                  <a:pt x="640944" y="6438860"/>
                </a:cubicBezTo>
                <a:cubicBezTo>
                  <a:pt x="640695" y="6439025"/>
                  <a:pt x="640695" y="6439439"/>
                  <a:pt x="640447" y="6439605"/>
                </a:cubicBezTo>
                <a:cubicBezTo>
                  <a:pt x="640282" y="6439688"/>
                  <a:pt x="640199" y="6439853"/>
                  <a:pt x="640033" y="6440019"/>
                </a:cubicBezTo>
                <a:cubicBezTo>
                  <a:pt x="639454" y="6440350"/>
                  <a:pt x="638460" y="6440184"/>
                  <a:pt x="637964" y="6440598"/>
                </a:cubicBezTo>
                <a:cubicBezTo>
                  <a:pt x="637467" y="6441012"/>
                  <a:pt x="637053" y="6441592"/>
                  <a:pt x="636474" y="6442088"/>
                </a:cubicBezTo>
                <a:cubicBezTo>
                  <a:pt x="636225" y="6442337"/>
                  <a:pt x="636060" y="6442668"/>
                  <a:pt x="635894" y="6442999"/>
                </a:cubicBezTo>
                <a:cubicBezTo>
                  <a:pt x="635646" y="6442916"/>
                  <a:pt x="635315" y="6442833"/>
                  <a:pt x="635232" y="6442916"/>
                </a:cubicBezTo>
                <a:cubicBezTo>
                  <a:pt x="634984" y="6443082"/>
                  <a:pt x="635066" y="6443578"/>
                  <a:pt x="634818" y="6443827"/>
                </a:cubicBezTo>
                <a:cubicBezTo>
                  <a:pt x="634652" y="6443992"/>
                  <a:pt x="634570" y="6444323"/>
                  <a:pt x="634487" y="6444572"/>
                </a:cubicBezTo>
                <a:lnTo>
                  <a:pt x="634238" y="6444572"/>
                </a:lnTo>
                <a:lnTo>
                  <a:pt x="633907" y="6444986"/>
                </a:lnTo>
                <a:lnTo>
                  <a:pt x="633907" y="6445068"/>
                </a:lnTo>
                <a:cubicBezTo>
                  <a:pt x="633825" y="6445151"/>
                  <a:pt x="633742" y="6445151"/>
                  <a:pt x="633742" y="6445234"/>
                </a:cubicBezTo>
                <a:cubicBezTo>
                  <a:pt x="633659" y="6445317"/>
                  <a:pt x="633493" y="6445400"/>
                  <a:pt x="633411" y="6445482"/>
                </a:cubicBezTo>
                <a:cubicBezTo>
                  <a:pt x="633245" y="6445482"/>
                  <a:pt x="633080" y="6445482"/>
                  <a:pt x="632997" y="6445565"/>
                </a:cubicBezTo>
                <a:cubicBezTo>
                  <a:pt x="632748" y="6445731"/>
                  <a:pt x="632500" y="6445813"/>
                  <a:pt x="632252" y="6446062"/>
                </a:cubicBezTo>
                <a:cubicBezTo>
                  <a:pt x="632169" y="6446145"/>
                  <a:pt x="632169" y="6446145"/>
                  <a:pt x="632169" y="6446227"/>
                </a:cubicBezTo>
                <a:cubicBezTo>
                  <a:pt x="632086" y="6446227"/>
                  <a:pt x="632086" y="6446310"/>
                  <a:pt x="632003" y="6446310"/>
                </a:cubicBezTo>
                <a:cubicBezTo>
                  <a:pt x="631838" y="6446476"/>
                  <a:pt x="631755" y="6446807"/>
                  <a:pt x="631672" y="6447055"/>
                </a:cubicBezTo>
                <a:cubicBezTo>
                  <a:pt x="631507" y="6447138"/>
                  <a:pt x="631424" y="6447303"/>
                  <a:pt x="631258" y="6447469"/>
                </a:cubicBezTo>
                <a:cubicBezTo>
                  <a:pt x="631176" y="6447552"/>
                  <a:pt x="631093" y="6447635"/>
                  <a:pt x="631010" y="6447717"/>
                </a:cubicBezTo>
                <a:cubicBezTo>
                  <a:pt x="630762" y="6447883"/>
                  <a:pt x="630513" y="6448048"/>
                  <a:pt x="630348" y="6448214"/>
                </a:cubicBezTo>
                <a:cubicBezTo>
                  <a:pt x="630099" y="6448214"/>
                  <a:pt x="629768" y="6448131"/>
                  <a:pt x="629603" y="6448297"/>
                </a:cubicBezTo>
                <a:cubicBezTo>
                  <a:pt x="629520" y="6448380"/>
                  <a:pt x="629603" y="6448628"/>
                  <a:pt x="629603" y="6448876"/>
                </a:cubicBezTo>
                <a:cubicBezTo>
                  <a:pt x="629520" y="6448959"/>
                  <a:pt x="629437" y="6449125"/>
                  <a:pt x="629355" y="6449207"/>
                </a:cubicBezTo>
                <a:lnTo>
                  <a:pt x="629189" y="6449042"/>
                </a:lnTo>
                <a:cubicBezTo>
                  <a:pt x="629106" y="6449207"/>
                  <a:pt x="629023" y="6449290"/>
                  <a:pt x="628858" y="6449373"/>
                </a:cubicBezTo>
                <a:cubicBezTo>
                  <a:pt x="628858" y="6449456"/>
                  <a:pt x="628775" y="6449621"/>
                  <a:pt x="628775" y="6449704"/>
                </a:cubicBezTo>
                <a:cubicBezTo>
                  <a:pt x="628692" y="6449704"/>
                  <a:pt x="628692" y="6449704"/>
                  <a:pt x="628609" y="6449787"/>
                </a:cubicBezTo>
                <a:cubicBezTo>
                  <a:pt x="628527" y="6449870"/>
                  <a:pt x="628527" y="6450118"/>
                  <a:pt x="628609" y="6450284"/>
                </a:cubicBezTo>
                <a:cubicBezTo>
                  <a:pt x="628609" y="6450284"/>
                  <a:pt x="628609" y="6450366"/>
                  <a:pt x="628609" y="6450366"/>
                </a:cubicBezTo>
                <a:cubicBezTo>
                  <a:pt x="628278" y="6450449"/>
                  <a:pt x="627864" y="6450532"/>
                  <a:pt x="627699" y="6450697"/>
                </a:cubicBezTo>
                <a:cubicBezTo>
                  <a:pt x="627616" y="6450780"/>
                  <a:pt x="627616" y="6450780"/>
                  <a:pt x="627533" y="6450863"/>
                </a:cubicBezTo>
                <a:cubicBezTo>
                  <a:pt x="627451" y="6450863"/>
                  <a:pt x="627451" y="6450863"/>
                  <a:pt x="627368" y="6450946"/>
                </a:cubicBezTo>
                <a:cubicBezTo>
                  <a:pt x="627202" y="6451194"/>
                  <a:pt x="626954" y="6451360"/>
                  <a:pt x="626788" y="6451608"/>
                </a:cubicBezTo>
                <a:cubicBezTo>
                  <a:pt x="626623" y="6451856"/>
                  <a:pt x="626623" y="6452270"/>
                  <a:pt x="626457" y="6452519"/>
                </a:cubicBezTo>
                <a:cubicBezTo>
                  <a:pt x="626292" y="6452767"/>
                  <a:pt x="626292" y="6453098"/>
                  <a:pt x="626043" y="6453346"/>
                </a:cubicBezTo>
                <a:cubicBezTo>
                  <a:pt x="626043" y="6453429"/>
                  <a:pt x="625961" y="6453429"/>
                  <a:pt x="625961" y="6453512"/>
                </a:cubicBezTo>
                <a:cubicBezTo>
                  <a:pt x="625712" y="6453760"/>
                  <a:pt x="625547" y="6454009"/>
                  <a:pt x="625298" y="6454257"/>
                </a:cubicBezTo>
                <a:cubicBezTo>
                  <a:pt x="625133" y="6454423"/>
                  <a:pt x="625050" y="6454588"/>
                  <a:pt x="624967" y="6454754"/>
                </a:cubicBezTo>
                <a:cubicBezTo>
                  <a:pt x="624884" y="6454754"/>
                  <a:pt x="624884" y="6454836"/>
                  <a:pt x="624801" y="6454836"/>
                </a:cubicBezTo>
                <a:cubicBezTo>
                  <a:pt x="624801" y="6454836"/>
                  <a:pt x="624801" y="6454919"/>
                  <a:pt x="624719" y="6454919"/>
                </a:cubicBezTo>
                <a:cubicBezTo>
                  <a:pt x="624470" y="6455002"/>
                  <a:pt x="624305" y="6455002"/>
                  <a:pt x="624139" y="6455085"/>
                </a:cubicBezTo>
                <a:cubicBezTo>
                  <a:pt x="623974" y="6455333"/>
                  <a:pt x="623477" y="6455250"/>
                  <a:pt x="623311" y="6455499"/>
                </a:cubicBezTo>
                <a:cubicBezTo>
                  <a:pt x="623146" y="6455664"/>
                  <a:pt x="623394" y="6456244"/>
                  <a:pt x="623311" y="6456492"/>
                </a:cubicBezTo>
                <a:cubicBezTo>
                  <a:pt x="623146" y="6456575"/>
                  <a:pt x="622980" y="6456658"/>
                  <a:pt x="622815" y="6456740"/>
                </a:cubicBezTo>
                <a:cubicBezTo>
                  <a:pt x="622649" y="6456740"/>
                  <a:pt x="622401" y="6456823"/>
                  <a:pt x="622318" y="6456906"/>
                </a:cubicBezTo>
                <a:cubicBezTo>
                  <a:pt x="622235" y="6456989"/>
                  <a:pt x="622235" y="6457154"/>
                  <a:pt x="622235" y="6457237"/>
                </a:cubicBezTo>
                <a:cubicBezTo>
                  <a:pt x="622070" y="6457485"/>
                  <a:pt x="621987" y="6457817"/>
                  <a:pt x="621904" y="6458065"/>
                </a:cubicBezTo>
                <a:cubicBezTo>
                  <a:pt x="621656" y="6458065"/>
                  <a:pt x="621242" y="6458065"/>
                  <a:pt x="621159" y="6458230"/>
                </a:cubicBezTo>
                <a:cubicBezTo>
                  <a:pt x="620994" y="6458479"/>
                  <a:pt x="620994" y="6458810"/>
                  <a:pt x="620828" y="6459058"/>
                </a:cubicBezTo>
                <a:cubicBezTo>
                  <a:pt x="620745" y="6459224"/>
                  <a:pt x="620745" y="6459472"/>
                  <a:pt x="620745" y="6459720"/>
                </a:cubicBezTo>
                <a:cubicBezTo>
                  <a:pt x="620497" y="6459886"/>
                  <a:pt x="620249" y="6460052"/>
                  <a:pt x="620083" y="6460300"/>
                </a:cubicBezTo>
                <a:cubicBezTo>
                  <a:pt x="620000" y="6460300"/>
                  <a:pt x="619917" y="6460383"/>
                  <a:pt x="619835" y="6460465"/>
                </a:cubicBezTo>
                <a:cubicBezTo>
                  <a:pt x="619669" y="6460714"/>
                  <a:pt x="619255" y="6460714"/>
                  <a:pt x="619090" y="6460962"/>
                </a:cubicBezTo>
                <a:cubicBezTo>
                  <a:pt x="619090" y="6461045"/>
                  <a:pt x="619090" y="6461045"/>
                  <a:pt x="619090" y="6461128"/>
                </a:cubicBezTo>
                <a:cubicBezTo>
                  <a:pt x="618841" y="6461293"/>
                  <a:pt x="618510" y="6461459"/>
                  <a:pt x="618345" y="6461707"/>
                </a:cubicBezTo>
                <a:cubicBezTo>
                  <a:pt x="617931" y="6462287"/>
                  <a:pt x="617434" y="6462783"/>
                  <a:pt x="617020" y="6463363"/>
                </a:cubicBezTo>
                <a:cubicBezTo>
                  <a:pt x="616855" y="6463611"/>
                  <a:pt x="616772" y="6464025"/>
                  <a:pt x="616772" y="6464356"/>
                </a:cubicBezTo>
                <a:cubicBezTo>
                  <a:pt x="616689" y="6464356"/>
                  <a:pt x="616606" y="6464439"/>
                  <a:pt x="616606" y="6464522"/>
                </a:cubicBezTo>
                <a:cubicBezTo>
                  <a:pt x="616441" y="6464770"/>
                  <a:pt x="616441" y="6465101"/>
                  <a:pt x="616275" y="6465350"/>
                </a:cubicBezTo>
                <a:cubicBezTo>
                  <a:pt x="616110" y="6465598"/>
                  <a:pt x="616027" y="6465846"/>
                  <a:pt x="615861" y="6466095"/>
                </a:cubicBezTo>
                <a:cubicBezTo>
                  <a:pt x="615696" y="6466343"/>
                  <a:pt x="615944" y="6466840"/>
                  <a:pt x="615779" y="6467088"/>
                </a:cubicBezTo>
                <a:cubicBezTo>
                  <a:pt x="615779" y="6467088"/>
                  <a:pt x="615779" y="6467171"/>
                  <a:pt x="615696" y="6467171"/>
                </a:cubicBezTo>
                <a:cubicBezTo>
                  <a:pt x="615530" y="6467419"/>
                  <a:pt x="615282" y="6467585"/>
                  <a:pt x="615034" y="6467833"/>
                </a:cubicBezTo>
                <a:cubicBezTo>
                  <a:pt x="614951" y="6467916"/>
                  <a:pt x="614868" y="6467998"/>
                  <a:pt x="614785" y="6467998"/>
                </a:cubicBezTo>
                <a:cubicBezTo>
                  <a:pt x="614288" y="6468081"/>
                  <a:pt x="613709" y="6468164"/>
                  <a:pt x="613544" y="6468495"/>
                </a:cubicBezTo>
                <a:cubicBezTo>
                  <a:pt x="613378" y="6468743"/>
                  <a:pt x="613461" y="6469075"/>
                  <a:pt x="613544" y="6469406"/>
                </a:cubicBezTo>
                <a:cubicBezTo>
                  <a:pt x="613047" y="6470151"/>
                  <a:pt x="612550" y="6470979"/>
                  <a:pt x="612136" y="6471806"/>
                </a:cubicBezTo>
                <a:cubicBezTo>
                  <a:pt x="611888" y="6471889"/>
                  <a:pt x="611722" y="6472055"/>
                  <a:pt x="611639" y="6472220"/>
                </a:cubicBezTo>
                <a:cubicBezTo>
                  <a:pt x="611308" y="6472800"/>
                  <a:pt x="611060" y="6473462"/>
                  <a:pt x="610812" y="6474124"/>
                </a:cubicBezTo>
                <a:cubicBezTo>
                  <a:pt x="610729" y="6474290"/>
                  <a:pt x="610646" y="6474538"/>
                  <a:pt x="610646" y="6474786"/>
                </a:cubicBezTo>
                <a:cubicBezTo>
                  <a:pt x="610563" y="6474869"/>
                  <a:pt x="610481" y="6474952"/>
                  <a:pt x="610398" y="6475035"/>
                </a:cubicBezTo>
                <a:cubicBezTo>
                  <a:pt x="610232" y="6475283"/>
                  <a:pt x="610232" y="6475614"/>
                  <a:pt x="610067" y="6475863"/>
                </a:cubicBezTo>
                <a:cubicBezTo>
                  <a:pt x="609984" y="6475945"/>
                  <a:pt x="610067" y="6476111"/>
                  <a:pt x="610149" y="6476276"/>
                </a:cubicBezTo>
                <a:cubicBezTo>
                  <a:pt x="609736" y="6476773"/>
                  <a:pt x="609156" y="6477270"/>
                  <a:pt x="608990" y="6477849"/>
                </a:cubicBezTo>
                <a:cubicBezTo>
                  <a:pt x="608908" y="6478015"/>
                  <a:pt x="608908" y="6478098"/>
                  <a:pt x="608908" y="6478263"/>
                </a:cubicBezTo>
                <a:cubicBezTo>
                  <a:pt x="608825" y="6478512"/>
                  <a:pt x="608659" y="6478677"/>
                  <a:pt x="608577" y="6478925"/>
                </a:cubicBezTo>
                <a:cubicBezTo>
                  <a:pt x="608494" y="6479008"/>
                  <a:pt x="608577" y="6479174"/>
                  <a:pt x="608577" y="6479257"/>
                </a:cubicBezTo>
                <a:cubicBezTo>
                  <a:pt x="608494" y="6479422"/>
                  <a:pt x="608411" y="6479588"/>
                  <a:pt x="608328" y="6479753"/>
                </a:cubicBezTo>
                <a:cubicBezTo>
                  <a:pt x="608246" y="6480002"/>
                  <a:pt x="608246" y="6480250"/>
                  <a:pt x="608246" y="6480498"/>
                </a:cubicBezTo>
                <a:cubicBezTo>
                  <a:pt x="608163" y="6480664"/>
                  <a:pt x="607997" y="6480912"/>
                  <a:pt x="607914" y="6481078"/>
                </a:cubicBezTo>
                <a:cubicBezTo>
                  <a:pt x="607749" y="6481161"/>
                  <a:pt x="607583" y="6481161"/>
                  <a:pt x="607583" y="6481326"/>
                </a:cubicBezTo>
                <a:cubicBezTo>
                  <a:pt x="607583" y="6481409"/>
                  <a:pt x="607583" y="6481492"/>
                  <a:pt x="607583" y="6481574"/>
                </a:cubicBezTo>
                <a:cubicBezTo>
                  <a:pt x="607418" y="6481823"/>
                  <a:pt x="607252" y="6482071"/>
                  <a:pt x="607004" y="6482319"/>
                </a:cubicBezTo>
                <a:cubicBezTo>
                  <a:pt x="606507" y="6482899"/>
                  <a:pt x="606590" y="6483064"/>
                  <a:pt x="606424" y="6483727"/>
                </a:cubicBezTo>
                <a:cubicBezTo>
                  <a:pt x="606342" y="6484141"/>
                  <a:pt x="606259" y="6484472"/>
                  <a:pt x="606093" y="6484886"/>
                </a:cubicBezTo>
                <a:cubicBezTo>
                  <a:pt x="605845" y="6485051"/>
                  <a:pt x="605679" y="6485217"/>
                  <a:pt x="605596" y="6485382"/>
                </a:cubicBezTo>
                <a:cubicBezTo>
                  <a:pt x="605348" y="6486045"/>
                  <a:pt x="605100" y="6486707"/>
                  <a:pt x="604852" y="6487286"/>
                </a:cubicBezTo>
                <a:cubicBezTo>
                  <a:pt x="604769" y="6487535"/>
                  <a:pt x="604686" y="6487866"/>
                  <a:pt x="604686" y="6488114"/>
                </a:cubicBezTo>
                <a:cubicBezTo>
                  <a:pt x="604603" y="6488197"/>
                  <a:pt x="604520" y="6488362"/>
                  <a:pt x="604520" y="6488445"/>
                </a:cubicBezTo>
                <a:cubicBezTo>
                  <a:pt x="604438" y="6488693"/>
                  <a:pt x="604272" y="6488942"/>
                  <a:pt x="604189" y="6489273"/>
                </a:cubicBezTo>
                <a:cubicBezTo>
                  <a:pt x="604107" y="6489521"/>
                  <a:pt x="604520" y="6490018"/>
                  <a:pt x="604438" y="6490266"/>
                </a:cubicBezTo>
                <a:cubicBezTo>
                  <a:pt x="604355" y="6490515"/>
                  <a:pt x="603858" y="6490680"/>
                  <a:pt x="603775" y="6490929"/>
                </a:cubicBezTo>
                <a:cubicBezTo>
                  <a:pt x="603692" y="6491177"/>
                  <a:pt x="603858" y="6491591"/>
                  <a:pt x="603775" y="6491839"/>
                </a:cubicBezTo>
                <a:cubicBezTo>
                  <a:pt x="603692" y="6492087"/>
                  <a:pt x="603196" y="6492253"/>
                  <a:pt x="603113" y="6492584"/>
                </a:cubicBezTo>
                <a:cubicBezTo>
                  <a:pt x="603030" y="6492832"/>
                  <a:pt x="603527" y="6493329"/>
                  <a:pt x="603444" y="6493578"/>
                </a:cubicBezTo>
                <a:cubicBezTo>
                  <a:pt x="603361" y="6493826"/>
                  <a:pt x="602782" y="6493991"/>
                  <a:pt x="602699" y="6494240"/>
                </a:cubicBezTo>
                <a:cubicBezTo>
                  <a:pt x="602617" y="6494488"/>
                  <a:pt x="602617" y="6494819"/>
                  <a:pt x="602534" y="6495068"/>
                </a:cubicBezTo>
                <a:cubicBezTo>
                  <a:pt x="602534" y="6495233"/>
                  <a:pt x="602534" y="6495399"/>
                  <a:pt x="602617" y="6495564"/>
                </a:cubicBezTo>
                <a:cubicBezTo>
                  <a:pt x="602285" y="6496061"/>
                  <a:pt x="601954" y="6496558"/>
                  <a:pt x="601789" y="6497220"/>
                </a:cubicBezTo>
                <a:cubicBezTo>
                  <a:pt x="601706" y="6497551"/>
                  <a:pt x="601623" y="6497882"/>
                  <a:pt x="601540" y="6498213"/>
                </a:cubicBezTo>
                <a:cubicBezTo>
                  <a:pt x="601375" y="6498462"/>
                  <a:pt x="601209" y="6498793"/>
                  <a:pt x="601126" y="6499041"/>
                </a:cubicBezTo>
                <a:cubicBezTo>
                  <a:pt x="601044" y="6499289"/>
                  <a:pt x="601126" y="6499538"/>
                  <a:pt x="601209" y="6499786"/>
                </a:cubicBezTo>
                <a:cubicBezTo>
                  <a:pt x="601209" y="6499952"/>
                  <a:pt x="601126" y="6500034"/>
                  <a:pt x="601126" y="6500200"/>
                </a:cubicBezTo>
                <a:cubicBezTo>
                  <a:pt x="601044" y="6500945"/>
                  <a:pt x="600961" y="6501607"/>
                  <a:pt x="601044" y="6502352"/>
                </a:cubicBezTo>
                <a:cubicBezTo>
                  <a:pt x="601044" y="6502435"/>
                  <a:pt x="601044" y="6502518"/>
                  <a:pt x="601044" y="6502683"/>
                </a:cubicBezTo>
                <a:cubicBezTo>
                  <a:pt x="600961" y="6502849"/>
                  <a:pt x="600878" y="6503097"/>
                  <a:pt x="600795" y="6503263"/>
                </a:cubicBezTo>
                <a:cubicBezTo>
                  <a:pt x="600795" y="6503346"/>
                  <a:pt x="600795" y="6503511"/>
                  <a:pt x="600795" y="6503594"/>
                </a:cubicBezTo>
                <a:cubicBezTo>
                  <a:pt x="600795" y="6503677"/>
                  <a:pt x="600795" y="6503677"/>
                  <a:pt x="600795" y="6503759"/>
                </a:cubicBezTo>
                <a:cubicBezTo>
                  <a:pt x="600878" y="6504339"/>
                  <a:pt x="600961" y="6504670"/>
                  <a:pt x="600713" y="6505167"/>
                </a:cubicBezTo>
                <a:cubicBezTo>
                  <a:pt x="600630" y="6505415"/>
                  <a:pt x="600547" y="6505663"/>
                  <a:pt x="600464" y="6505829"/>
                </a:cubicBezTo>
                <a:cubicBezTo>
                  <a:pt x="600299" y="6505912"/>
                  <a:pt x="600216" y="6505995"/>
                  <a:pt x="600216" y="6506077"/>
                </a:cubicBezTo>
                <a:cubicBezTo>
                  <a:pt x="600216" y="6506160"/>
                  <a:pt x="600216" y="6506243"/>
                  <a:pt x="600299" y="6506326"/>
                </a:cubicBezTo>
                <a:cubicBezTo>
                  <a:pt x="599967" y="6506574"/>
                  <a:pt x="599719" y="6506822"/>
                  <a:pt x="599636" y="6507153"/>
                </a:cubicBezTo>
                <a:cubicBezTo>
                  <a:pt x="599554" y="6507816"/>
                  <a:pt x="599554" y="6508561"/>
                  <a:pt x="599471" y="6509223"/>
                </a:cubicBezTo>
                <a:cubicBezTo>
                  <a:pt x="599388" y="6509637"/>
                  <a:pt x="599719" y="6510051"/>
                  <a:pt x="599967" y="6510465"/>
                </a:cubicBezTo>
                <a:cubicBezTo>
                  <a:pt x="599967" y="6510713"/>
                  <a:pt x="600050" y="6511044"/>
                  <a:pt x="600050" y="6511292"/>
                </a:cubicBezTo>
                <a:cubicBezTo>
                  <a:pt x="600050" y="6511458"/>
                  <a:pt x="600050" y="6511541"/>
                  <a:pt x="600133" y="6511706"/>
                </a:cubicBezTo>
                <a:cubicBezTo>
                  <a:pt x="600133" y="6511789"/>
                  <a:pt x="600133" y="6511955"/>
                  <a:pt x="600133" y="6512037"/>
                </a:cubicBezTo>
                <a:cubicBezTo>
                  <a:pt x="599967" y="6512286"/>
                  <a:pt x="599802" y="6512451"/>
                  <a:pt x="599636" y="6512700"/>
                </a:cubicBezTo>
                <a:cubicBezTo>
                  <a:pt x="599471" y="6512782"/>
                  <a:pt x="599388" y="6512865"/>
                  <a:pt x="599305" y="6513031"/>
                </a:cubicBezTo>
                <a:cubicBezTo>
                  <a:pt x="599305" y="6513114"/>
                  <a:pt x="599305" y="6513114"/>
                  <a:pt x="599305" y="6513196"/>
                </a:cubicBezTo>
                <a:cubicBezTo>
                  <a:pt x="599305" y="6513279"/>
                  <a:pt x="599222" y="6513362"/>
                  <a:pt x="599222" y="6513445"/>
                </a:cubicBezTo>
                <a:cubicBezTo>
                  <a:pt x="599140" y="6514107"/>
                  <a:pt x="599471" y="6514852"/>
                  <a:pt x="599471" y="6515514"/>
                </a:cubicBezTo>
                <a:cubicBezTo>
                  <a:pt x="599471" y="6516011"/>
                  <a:pt x="599222" y="6516590"/>
                  <a:pt x="599057" y="6517087"/>
                </a:cubicBezTo>
                <a:cubicBezTo>
                  <a:pt x="598891" y="6517170"/>
                  <a:pt x="598809" y="6517253"/>
                  <a:pt x="598809" y="6517335"/>
                </a:cubicBezTo>
                <a:cubicBezTo>
                  <a:pt x="598809" y="6517418"/>
                  <a:pt x="598891" y="6517501"/>
                  <a:pt x="598974" y="6517584"/>
                </a:cubicBezTo>
                <a:cubicBezTo>
                  <a:pt x="598891" y="6518246"/>
                  <a:pt x="598726" y="6518908"/>
                  <a:pt x="598643" y="6519570"/>
                </a:cubicBezTo>
                <a:cubicBezTo>
                  <a:pt x="598643" y="6520233"/>
                  <a:pt x="598643" y="6520978"/>
                  <a:pt x="598560" y="6521640"/>
                </a:cubicBezTo>
                <a:cubicBezTo>
                  <a:pt x="599719" y="6515431"/>
                  <a:pt x="602948" y="6510713"/>
                  <a:pt x="607749" y="6507319"/>
                </a:cubicBezTo>
                <a:cubicBezTo>
                  <a:pt x="609073" y="6506326"/>
                  <a:pt x="609239" y="6506491"/>
                  <a:pt x="609073" y="6505746"/>
                </a:cubicBezTo>
                <a:cubicBezTo>
                  <a:pt x="606590" y="6496226"/>
                  <a:pt x="615861" y="6482237"/>
                  <a:pt x="628527" y="6474621"/>
                </a:cubicBezTo>
                <a:cubicBezTo>
                  <a:pt x="638212" y="6468826"/>
                  <a:pt x="653526" y="6460631"/>
                  <a:pt x="665861" y="6460631"/>
                </a:cubicBezTo>
                <a:cubicBezTo>
                  <a:pt x="668758" y="6460631"/>
                  <a:pt x="667268" y="6461542"/>
                  <a:pt x="665447" y="6463363"/>
                </a:cubicBezTo>
                <a:cubicBezTo>
                  <a:pt x="663708" y="6465101"/>
                  <a:pt x="662301" y="6467005"/>
                  <a:pt x="661887" y="6467585"/>
                </a:cubicBezTo>
                <a:cubicBezTo>
                  <a:pt x="661390" y="6468247"/>
                  <a:pt x="660645" y="6468992"/>
                  <a:pt x="662715" y="6468330"/>
                </a:cubicBezTo>
                <a:cubicBezTo>
                  <a:pt x="664536" y="6467750"/>
                  <a:pt x="667599" y="6466922"/>
                  <a:pt x="671407" y="6466260"/>
                </a:cubicBezTo>
                <a:cubicBezTo>
                  <a:pt x="676125" y="6465350"/>
                  <a:pt x="679105" y="6465515"/>
                  <a:pt x="681009" y="6465598"/>
                </a:cubicBezTo>
                <a:cubicBezTo>
                  <a:pt x="683327" y="6465763"/>
                  <a:pt x="684569" y="6466260"/>
                  <a:pt x="683907" y="6466840"/>
                </a:cubicBezTo>
                <a:cubicBezTo>
                  <a:pt x="683244" y="6467419"/>
                  <a:pt x="682417" y="6467998"/>
                  <a:pt x="681837" y="6468495"/>
                </a:cubicBezTo>
                <a:cubicBezTo>
                  <a:pt x="681175" y="6468992"/>
                  <a:pt x="680513" y="6469737"/>
                  <a:pt x="680182" y="6470068"/>
                </a:cubicBezTo>
                <a:cubicBezTo>
                  <a:pt x="679850" y="6470399"/>
                  <a:pt x="679768" y="6470647"/>
                  <a:pt x="680099" y="6470730"/>
                </a:cubicBezTo>
                <a:cubicBezTo>
                  <a:pt x="680182" y="6470730"/>
                  <a:pt x="680595" y="6470730"/>
                  <a:pt x="681258" y="6470647"/>
                </a:cubicBezTo>
                <a:cubicBezTo>
                  <a:pt x="683741" y="6470565"/>
                  <a:pt x="689867" y="6470399"/>
                  <a:pt x="695744" y="6472055"/>
                </a:cubicBezTo>
                <a:cubicBezTo>
                  <a:pt x="704933" y="6474704"/>
                  <a:pt x="708741" y="6478346"/>
                  <a:pt x="710479" y="6479919"/>
                </a:cubicBezTo>
                <a:cubicBezTo>
                  <a:pt x="711141" y="6480581"/>
                  <a:pt x="712631" y="6481740"/>
                  <a:pt x="712880" y="6482733"/>
                </a:cubicBezTo>
                <a:cubicBezTo>
                  <a:pt x="713045" y="6483313"/>
                  <a:pt x="712880" y="6483644"/>
                  <a:pt x="711638" y="6483975"/>
                </a:cubicBezTo>
                <a:cubicBezTo>
                  <a:pt x="710479" y="6484306"/>
                  <a:pt x="708824" y="6484554"/>
                  <a:pt x="708658" y="6484554"/>
                </a:cubicBezTo>
                <a:cubicBezTo>
                  <a:pt x="708410" y="6484554"/>
                  <a:pt x="708658" y="6485134"/>
                  <a:pt x="708906" y="6485465"/>
                </a:cubicBezTo>
                <a:cubicBezTo>
                  <a:pt x="712135" y="6489935"/>
                  <a:pt x="716522" y="6494736"/>
                  <a:pt x="717847" y="6502849"/>
                </a:cubicBezTo>
                <a:cubicBezTo>
                  <a:pt x="719419" y="6512037"/>
                  <a:pt x="722979" y="6515763"/>
                  <a:pt x="728856" y="6517915"/>
                </a:cubicBezTo>
                <a:cubicBezTo>
                  <a:pt x="733078" y="6519405"/>
                  <a:pt x="738045" y="6519736"/>
                  <a:pt x="740032" y="6521143"/>
                </a:cubicBezTo>
                <a:cubicBezTo>
                  <a:pt x="742101" y="6522551"/>
                  <a:pt x="742515" y="6524620"/>
                  <a:pt x="740032" y="6527517"/>
                </a:cubicBezTo>
                <a:cubicBezTo>
                  <a:pt x="737383" y="6530663"/>
                  <a:pt x="736472" y="6530166"/>
                  <a:pt x="738707" y="6532981"/>
                </a:cubicBezTo>
                <a:cubicBezTo>
                  <a:pt x="740446" y="6535216"/>
                  <a:pt x="740860" y="6535050"/>
                  <a:pt x="742598" y="6536209"/>
                </a:cubicBezTo>
                <a:cubicBezTo>
                  <a:pt x="743591" y="6536871"/>
                  <a:pt x="743674" y="6538113"/>
                  <a:pt x="743508" y="6538775"/>
                </a:cubicBezTo>
                <a:cubicBezTo>
                  <a:pt x="743426" y="6539438"/>
                  <a:pt x="743343" y="6539769"/>
                  <a:pt x="741687" y="6541093"/>
                </a:cubicBezTo>
                <a:cubicBezTo>
                  <a:pt x="739369" y="6543080"/>
                  <a:pt x="736306" y="6544984"/>
                  <a:pt x="735810" y="6545232"/>
                </a:cubicBezTo>
                <a:cubicBezTo>
                  <a:pt x="735230" y="6545563"/>
                  <a:pt x="735313" y="6545895"/>
                  <a:pt x="735479" y="6545895"/>
                </a:cubicBezTo>
                <a:cubicBezTo>
                  <a:pt x="735727" y="6545977"/>
                  <a:pt x="736555" y="6545895"/>
                  <a:pt x="736969" y="6545895"/>
                </a:cubicBezTo>
                <a:cubicBezTo>
                  <a:pt x="737548" y="6545895"/>
                  <a:pt x="737879" y="6545812"/>
                  <a:pt x="739618" y="6545729"/>
                </a:cubicBezTo>
                <a:cubicBezTo>
                  <a:pt x="741108" y="6545646"/>
                  <a:pt x="742101" y="6546060"/>
                  <a:pt x="743095" y="6547550"/>
                </a:cubicBezTo>
                <a:cubicBezTo>
                  <a:pt x="744336" y="6549371"/>
                  <a:pt x="743839" y="6549537"/>
                  <a:pt x="743343" y="6550696"/>
                </a:cubicBezTo>
                <a:cubicBezTo>
                  <a:pt x="741687" y="6554835"/>
                  <a:pt x="742598" y="6556490"/>
                  <a:pt x="744253" y="6559057"/>
                </a:cubicBezTo>
                <a:cubicBezTo>
                  <a:pt x="746902" y="6563278"/>
                  <a:pt x="749551" y="6569652"/>
                  <a:pt x="737714" y="6574123"/>
                </a:cubicBezTo>
                <a:cubicBezTo>
                  <a:pt x="723889" y="6579338"/>
                  <a:pt x="719254" y="6577020"/>
                  <a:pt x="713211" y="6593245"/>
                </a:cubicBezTo>
                <a:cubicBezTo>
                  <a:pt x="707996" y="6607152"/>
                  <a:pt x="705347" y="6612864"/>
                  <a:pt x="712549" y="6614685"/>
                </a:cubicBezTo>
                <a:cubicBezTo>
                  <a:pt x="722896" y="6617251"/>
                  <a:pt x="731836" y="6620314"/>
                  <a:pt x="735562" y="6622052"/>
                </a:cubicBezTo>
                <a:cubicBezTo>
                  <a:pt x="738624" y="6623459"/>
                  <a:pt x="740032" y="6624701"/>
                  <a:pt x="740777" y="6625363"/>
                </a:cubicBezTo>
                <a:cubicBezTo>
                  <a:pt x="740860" y="6625281"/>
                  <a:pt x="740942" y="6625281"/>
                  <a:pt x="741025" y="6625198"/>
                </a:cubicBezTo>
                <a:cubicBezTo>
                  <a:pt x="741108" y="6625115"/>
                  <a:pt x="741191" y="6625032"/>
                  <a:pt x="741356" y="6624949"/>
                </a:cubicBezTo>
                <a:cubicBezTo>
                  <a:pt x="741356" y="6624949"/>
                  <a:pt x="741356" y="6624867"/>
                  <a:pt x="741356" y="6624867"/>
                </a:cubicBezTo>
                <a:cubicBezTo>
                  <a:pt x="741522" y="6624784"/>
                  <a:pt x="741604" y="6624784"/>
                  <a:pt x="741770" y="6624701"/>
                </a:cubicBezTo>
                <a:lnTo>
                  <a:pt x="741936" y="6624618"/>
                </a:lnTo>
                <a:cubicBezTo>
                  <a:pt x="741936" y="6624618"/>
                  <a:pt x="742018" y="6624536"/>
                  <a:pt x="742018" y="6624536"/>
                </a:cubicBezTo>
                <a:cubicBezTo>
                  <a:pt x="742184" y="6624453"/>
                  <a:pt x="742349" y="6624453"/>
                  <a:pt x="742432" y="6624370"/>
                </a:cubicBezTo>
                <a:cubicBezTo>
                  <a:pt x="742515" y="6624370"/>
                  <a:pt x="742598" y="6624287"/>
                  <a:pt x="742598" y="6624287"/>
                </a:cubicBezTo>
                <a:cubicBezTo>
                  <a:pt x="742846" y="6624370"/>
                  <a:pt x="743095" y="6624536"/>
                  <a:pt x="743260" y="6624453"/>
                </a:cubicBezTo>
                <a:cubicBezTo>
                  <a:pt x="743508" y="6624370"/>
                  <a:pt x="743674" y="6623956"/>
                  <a:pt x="743922" y="6623873"/>
                </a:cubicBezTo>
                <a:cubicBezTo>
                  <a:pt x="744171" y="6623791"/>
                  <a:pt x="744419" y="6623542"/>
                  <a:pt x="744667" y="6623459"/>
                </a:cubicBezTo>
                <a:cubicBezTo>
                  <a:pt x="744916" y="6623377"/>
                  <a:pt x="745247" y="6623459"/>
                  <a:pt x="745578" y="6623294"/>
                </a:cubicBezTo>
                <a:cubicBezTo>
                  <a:pt x="745826" y="6623211"/>
                  <a:pt x="745992" y="6622880"/>
                  <a:pt x="746323" y="6622797"/>
                </a:cubicBezTo>
                <a:cubicBezTo>
                  <a:pt x="746489" y="6622714"/>
                  <a:pt x="746654" y="6622797"/>
                  <a:pt x="746820" y="6622797"/>
                </a:cubicBezTo>
                <a:cubicBezTo>
                  <a:pt x="746985" y="6622797"/>
                  <a:pt x="747151" y="6622880"/>
                  <a:pt x="747316" y="6622797"/>
                </a:cubicBezTo>
                <a:cubicBezTo>
                  <a:pt x="747399" y="6622714"/>
                  <a:pt x="747565" y="6622632"/>
                  <a:pt x="747647" y="6622549"/>
                </a:cubicBezTo>
                <a:cubicBezTo>
                  <a:pt x="747896" y="6622549"/>
                  <a:pt x="748144" y="6622549"/>
                  <a:pt x="748392" y="6622466"/>
                </a:cubicBezTo>
                <a:cubicBezTo>
                  <a:pt x="749055" y="6622218"/>
                  <a:pt x="749800" y="6622135"/>
                  <a:pt x="750379" y="6621887"/>
                </a:cubicBezTo>
                <a:cubicBezTo>
                  <a:pt x="750710" y="6621721"/>
                  <a:pt x="750876" y="6621390"/>
                  <a:pt x="751041" y="6620976"/>
                </a:cubicBezTo>
                <a:cubicBezTo>
                  <a:pt x="751124" y="6620976"/>
                  <a:pt x="751124" y="6620976"/>
                  <a:pt x="751207" y="6620893"/>
                </a:cubicBezTo>
                <a:cubicBezTo>
                  <a:pt x="751373" y="6620810"/>
                  <a:pt x="751538" y="6620893"/>
                  <a:pt x="751704" y="6620976"/>
                </a:cubicBezTo>
                <a:cubicBezTo>
                  <a:pt x="751869" y="6621059"/>
                  <a:pt x="752118" y="6621142"/>
                  <a:pt x="752200" y="6621059"/>
                </a:cubicBezTo>
                <a:cubicBezTo>
                  <a:pt x="752449" y="6620976"/>
                  <a:pt x="752614" y="6620562"/>
                  <a:pt x="752862" y="6620397"/>
                </a:cubicBezTo>
                <a:cubicBezTo>
                  <a:pt x="752945" y="6620314"/>
                  <a:pt x="753111" y="6620314"/>
                  <a:pt x="753194" y="6620231"/>
                </a:cubicBezTo>
                <a:cubicBezTo>
                  <a:pt x="753608" y="6620397"/>
                  <a:pt x="753939" y="6620562"/>
                  <a:pt x="754270" y="6620397"/>
                </a:cubicBezTo>
                <a:cubicBezTo>
                  <a:pt x="754849" y="6620065"/>
                  <a:pt x="755429" y="6619569"/>
                  <a:pt x="756008" y="6619238"/>
                </a:cubicBezTo>
                <a:cubicBezTo>
                  <a:pt x="756588" y="6618907"/>
                  <a:pt x="757084" y="6618327"/>
                  <a:pt x="757664" y="6617996"/>
                </a:cubicBezTo>
                <a:cubicBezTo>
                  <a:pt x="757995" y="6617830"/>
                  <a:pt x="758160" y="6617499"/>
                  <a:pt x="758326" y="6617085"/>
                </a:cubicBezTo>
                <a:cubicBezTo>
                  <a:pt x="758574" y="6617168"/>
                  <a:pt x="758906" y="6617334"/>
                  <a:pt x="759071" y="6617251"/>
                </a:cubicBezTo>
                <a:cubicBezTo>
                  <a:pt x="759319" y="6617085"/>
                  <a:pt x="759319" y="6616423"/>
                  <a:pt x="759568" y="6616340"/>
                </a:cubicBezTo>
                <a:cubicBezTo>
                  <a:pt x="759816" y="6616175"/>
                  <a:pt x="760147" y="6616175"/>
                  <a:pt x="760396" y="6616009"/>
                </a:cubicBezTo>
                <a:cubicBezTo>
                  <a:pt x="760644" y="6615844"/>
                  <a:pt x="760975" y="6615926"/>
                  <a:pt x="761223" y="6615761"/>
                </a:cubicBezTo>
                <a:cubicBezTo>
                  <a:pt x="761472" y="6615595"/>
                  <a:pt x="761803" y="6615595"/>
                  <a:pt x="762051" y="6615430"/>
                </a:cubicBezTo>
                <a:cubicBezTo>
                  <a:pt x="762300" y="6615264"/>
                  <a:pt x="762465" y="6615016"/>
                  <a:pt x="762714" y="6614850"/>
                </a:cubicBezTo>
                <a:cubicBezTo>
                  <a:pt x="762796" y="6614768"/>
                  <a:pt x="762962" y="6614685"/>
                  <a:pt x="763045" y="6614602"/>
                </a:cubicBezTo>
                <a:cubicBezTo>
                  <a:pt x="763624" y="6614354"/>
                  <a:pt x="764617" y="6614602"/>
                  <a:pt x="765114" y="6614271"/>
                </a:cubicBezTo>
                <a:cubicBezTo>
                  <a:pt x="765694" y="6613857"/>
                  <a:pt x="765942" y="6613029"/>
                  <a:pt x="766521" y="6612615"/>
                </a:cubicBezTo>
                <a:cubicBezTo>
                  <a:pt x="767101" y="6612201"/>
                  <a:pt x="767929" y="6612284"/>
                  <a:pt x="768508" y="6611870"/>
                </a:cubicBezTo>
                <a:cubicBezTo>
                  <a:pt x="769005" y="6611539"/>
                  <a:pt x="769170" y="6610877"/>
                  <a:pt x="769584" y="6610380"/>
                </a:cubicBezTo>
                <a:cubicBezTo>
                  <a:pt x="769750" y="6610297"/>
                  <a:pt x="769915" y="6610297"/>
                  <a:pt x="770081" y="6610132"/>
                </a:cubicBezTo>
                <a:cubicBezTo>
                  <a:pt x="770164" y="6610049"/>
                  <a:pt x="770246" y="6609801"/>
                  <a:pt x="770246" y="6609635"/>
                </a:cubicBezTo>
                <a:cubicBezTo>
                  <a:pt x="770412" y="6609470"/>
                  <a:pt x="770495" y="6609221"/>
                  <a:pt x="770660" y="6609056"/>
                </a:cubicBezTo>
                <a:cubicBezTo>
                  <a:pt x="770826" y="6608973"/>
                  <a:pt x="770991" y="6608890"/>
                  <a:pt x="771157" y="6608725"/>
                </a:cubicBezTo>
                <a:cubicBezTo>
                  <a:pt x="771405" y="6608559"/>
                  <a:pt x="771736" y="6608559"/>
                  <a:pt x="771985" y="6608393"/>
                </a:cubicBezTo>
                <a:cubicBezTo>
                  <a:pt x="772233" y="6608228"/>
                  <a:pt x="772233" y="6607814"/>
                  <a:pt x="772481" y="6607648"/>
                </a:cubicBezTo>
                <a:cubicBezTo>
                  <a:pt x="772647" y="6607566"/>
                  <a:pt x="772730" y="6607400"/>
                  <a:pt x="772895" y="6607235"/>
                </a:cubicBezTo>
                <a:cubicBezTo>
                  <a:pt x="773475" y="6606903"/>
                  <a:pt x="774468" y="6607069"/>
                  <a:pt x="774965" y="6606655"/>
                </a:cubicBezTo>
                <a:cubicBezTo>
                  <a:pt x="775462" y="6606241"/>
                  <a:pt x="775875" y="6605662"/>
                  <a:pt x="776455" y="6605165"/>
                </a:cubicBezTo>
                <a:cubicBezTo>
                  <a:pt x="776703" y="6604917"/>
                  <a:pt x="776869" y="6604586"/>
                  <a:pt x="777034" y="6604254"/>
                </a:cubicBezTo>
                <a:cubicBezTo>
                  <a:pt x="777283" y="6604337"/>
                  <a:pt x="777614" y="6604420"/>
                  <a:pt x="777697" y="6604337"/>
                </a:cubicBezTo>
                <a:cubicBezTo>
                  <a:pt x="777945" y="6604172"/>
                  <a:pt x="777862" y="6603675"/>
                  <a:pt x="778110" y="6603427"/>
                </a:cubicBezTo>
                <a:cubicBezTo>
                  <a:pt x="778276" y="6603261"/>
                  <a:pt x="778359" y="6602930"/>
                  <a:pt x="778442" y="6602682"/>
                </a:cubicBezTo>
                <a:lnTo>
                  <a:pt x="778690" y="6602682"/>
                </a:lnTo>
                <a:lnTo>
                  <a:pt x="779021" y="6602268"/>
                </a:lnTo>
                <a:lnTo>
                  <a:pt x="779021" y="6602185"/>
                </a:lnTo>
                <a:cubicBezTo>
                  <a:pt x="779104" y="6602102"/>
                  <a:pt x="779187" y="6602102"/>
                  <a:pt x="779187" y="6602019"/>
                </a:cubicBezTo>
                <a:cubicBezTo>
                  <a:pt x="779269" y="6601937"/>
                  <a:pt x="779435" y="6601854"/>
                  <a:pt x="779518" y="6601771"/>
                </a:cubicBezTo>
                <a:cubicBezTo>
                  <a:pt x="779683" y="6601771"/>
                  <a:pt x="779849" y="6601771"/>
                  <a:pt x="779932" y="6601688"/>
                </a:cubicBezTo>
                <a:cubicBezTo>
                  <a:pt x="780180" y="6601523"/>
                  <a:pt x="780428" y="6601440"/>
                  <a:pt x="780677" y="6601192"/>
                </a:cubicBezTo>
                <a:cubicBezTo>
                  <a:pt x="780760" y="6601109"/>
                  <a:pt x="780760" y="6601109"/>
                  <a:pt x="780760" y="6601026"/>
                </a:cubicBezTo>
                <a:cubicBezTo>
                  <a:pt x="780842" y="6601026"/>
                  <a:pt x="780842" y="6600943"/>
                  <a:pt x="780925" y="6600943"/>
                </a:cubicBezTo>
                <a:cubicBezTo>
                  <a:pt x="781091" y="6600778"/>
                  <a:pt x="781173" y="6600447"/>
                  <a:pt x="781256" y="6600198"/>
                </a:cubicBezTo>
                <a:cubicBezTo>
                  <a:pt x="781422" y="6600115"/>
                  <a:pt x="781505" y="6599950"/>
                  <a:pt x="781670" y="6599867"/>
                </a:cubicBezTo>
                <a:cubicBezTo>
                  <a:pt x="781753" y="6599784"/>
                  <a:pt x="781836" y="6599702"/>
                  <a:pt x="781918" y="6599619"/>
                </a:cubicBezTo>
                <a:cubicBezTo>
                  <a:pt x="782167" y="6599453"/>
                  <a:pt x="782415" y="6599288"/>
                  <a:pt x="782581" y="6599122"/>
                </a:cubicBezTo>
                <a:cubicBezTo>
                  <a:pt x="782829" y="6599122"/>
                  <a:pt x="783160" y="6599205"/>
                  <a:pt x="783326" y="6599039"/>
                </a:cubicBezTo>
                <a:cubicBezTo>
                  <a:pt x="783408" y="6598957"/>
                  <a:pt x="783326" y="6598708"/>
                  <a:pt x="783326" y="6598460"/>
                </a:cubicBezTo>
                <a:cubicBezTo>
                  <a:pt x="783408" y="6598377"/>
                  <a:pt x="783491" y="6598212"/>
                  <a:pt x="783574" y="6598129"/>
                </a:cubicBezTo>
                <a:lnTo>
                  <a:pt x="783657" y="6598212"/>
                </a:lnTo>
                <a:cubicBezTo>
                  <a:pt x="783740" y="6598129"/>
                  <a:pt x="783822" y="6598046"/>
                  <a:pt x="783988" y="6598046"/>
                </a:cubicBezTo>
                <a:cubicBezTo>
                  <a:pt x="784071" y="6597880"/>
                  <a:pt x="784071" y="6597715"/>
                  <a:pt x="784154" y="6597632"/>
                </a:cubicBezTo>
                <a:cubicBezTo>
                  <a:pt x="784236" y="6597632"/>
                  <a:pt x="784236" y="6597632"/>
                  <a:pt x="784319" y="6597549"/>
                </a:cubicBezTo>
                <a:cubicBezTo>
                  <a:pt x="784402" y="6597466"/>
                  <a:pt x="784402" y="6597218"/>
                  <a:pt x="784319" y="6597053"/>
                </a:cubicBezTo>
                <a:cubicBezTo>
                  <a:pt x="784319" y="6597053"/>
                  <a:pt x="784319" y="6596970"/>
                  <a:pt x="784319" y="6596970"/>
                </a:cubicBezTo>
                <a:cubicBezTo>
                  <a:pt x="784650" y="6596887"/>
                  <a:pt x="785064" y="6596804"/>
                  <a:pt x="785230" y="6596639"/>
                </a:cubicBezTo>
                <a:cubicBezTo>
                  <a:pt x="785312" y="6596556"/>
                  <a:pt x="785312" y="6596556"/>
                  <a:pt x="785395" y="6596473"/>
                </a:cubicBezTo>
                <a:cubicBezTo>
                  <a:pt x="785478" y="6596473"/>
                  <a:pt x="785478" y="6596473"/>
                  <a:pt x="785561" y="6596390"/>
                </a:cubicBezTo>
                <a:cubicBezTo>
                  <a:pt x="785726" y="6596142"/>
                  <a:pt x="785975" y="6595976"/>
                  <a:pt x="786140" y="6595728"/>
                </a:cubicBezTo>
                <a:cubicBezTo>
                  <a:pt x="786306" y="6595480"/>
                  <a:pt x="786306" y="6595066"/>
                  <a:pt x="786471" y="6594818"/>
                </a:cubicBezTo>
                <a:cubicBezTo>
                  <a:pt x="786637" y="6594569"/>
                  <a:pt x="786637" y="6594238"/>
                  <a:pt x="786885" y="6593990"/>
                </a:cubicBezTo>
                <a:cubicBezTo>
                  <a:pt x="786885" y="6593907"/>
                  <a:pt x="786968" y="6593907"/>
                  <a:pt x="786968" y="6593824"/>
                </a:cubicBezTo>
                <a:cubicBezTo>
                  <a:pt x="787216" y="6593576"/>
                  <a:pt x="787382" y="6593327"/>
                  <a:pt x="787630" y="6593079"/>
                </a:cubicBezTo>
                <a:cubicBezTo>
                  <a:pt x="787796" y="6592914"/>
                  <a:pt x="787879" y="6592748"/>
                  <a:pt x="787961" y="6592582"/>
                </a:cubicBezTo>
                <a:cubicBezTo>
                  <a:pt x="788044" y="6592582"/>
                  <a:pt x="788044" y="6592500"/>
                  <a:pt x="788127" y="6592500"/>
                </a:cubicBezTo>
                <a:cubicBezTo>
                  <a:pt x="788127" y="6592500"/>
                  <a:pt x="788127" y="6592417"/>
                  <a:pt x="788210" y="6592417"/>
                </a:cubicBezTo>
                <a:cubicBezTo>
                  <a:pt x="788458" y="6592334"/>
                  <a:pt x="788624" y="6592334"/>
                  <a:pt x="788789" y="6592251"/>
                </a:cubicBezTo>
                <a:cubicBezTo>
                  <a:pt x="788955" y="6592003"/>
                  <a:pt x="789452" y="6592086"/>
                  <a:pt x="789617" y="6591837"/>
                </a:cubicBezTo>
                <a:cubicBezTo>
                  <a:pt x="789783" y="6591672"/>
                  <a:pt x="789534" y="6591092"/>
                  <a:pt x="789617" y="6590844"/>
                </a:cubicBezTo>
                <a:cubicBezTo>
                  <a:pt x="789783" y="6590761"/>
                  <a:pt x="789948" y="6590679"/>
                  <a:pt x="790196" y="6590596"/>
                </a:cubicBezTo>
                <a:cubicBezTo>
                  <a:pt x="790362" y="6590596"/>
                  <a:pt x="790610" y="6590513"/>
                  <a:pt x="790693" y="6590430"/>
                </a:cubicBezTo>
                <a:cubicBezTo>
                  <a:pt x="790776" y="6590347"/>
                  <a:pt x="790776" y="6590265"/>
                  <a:pt x="790776" y="6590099"/>
                </a:cubicBezTo>
                <a:cubicBezTo>
                  <a:pt x="790942" y="6589851"/>
                  <a:pt x="791024" y="6589520"/>
                  <a:pt x="791107" y="6589271"/>
                </a:cubicBezTo>
                <a:cubicBezTo>
                  <a:pt x="791355" y="6589271"/>
                  <a:pt x="791769" y="6589271"/>
                  <a:pt x="791852" y="6589106"/>
                </a:cubicBezTo>
                <a:cubicBezTo>
                  <a:pt x="792018" y="6588857"/>
                  <a:pt x="792018" y="6588526"/>
                  <a:pt x="792183" y="6588278"/>
                </a:cubicBezTo>
                <a:cubicBezTo>
                  <a:pt x="792266" y="6588112"/>
                  <a:pt x="792266" y="6587864"/>
                  <a:pt x="792266" y="6587616"/>
                </a:cubicBezTo>
                <a:cubicBezTo>
                  <a:pt x="792514" y="6587450"/>
                  <a:pt x="792763" y="6587285"/>
                  <a:pt x="792928" y="6587036"/>
                </a:cubicBezTo>
                <a:cubicBezTo>
                  <a:pt x="793011" y="6587036"/>
                  <a:pt x="793094" y="6586953"/>
                  <a:pt x="793177" y="6586871"/>
                </a:cubicBezTo>
                <a:cubicBezTo>
                  <a:pt x="793342" y="6586622"/>
                  <a:pt x="793756" y="6586622"/>
                  <a:pt x="793922" y="6586374"/>
                </a:cubicBezTo>
                <a:cubicBezTo>
                  <a:pt x="793922" y="6586291"/>
                  <a:pt x="793922" y="6586291"/>
                  <a:pt x="793922" y="6586208"/>
                </a:cubicBezTo>
                <a:cubicBezTo>
                  <a:pt x="794170" y="6586043"/>
                  <a:pt x="794501" y="6585877"/>
                  <a:pt x="794667" y="6585629"/>
                </a:cubicBezTo>
                <a:cubicBezTo>
                  <a:pt x="795081" y="6585049"/>
                  <a:pt x="795577" y="6584553"/>
                  <a:pt x="795991" y="6583973"/>
                </a:cubicBezTo>
                <a:cubicBezTo>
                  <a:pt x="796157" y="6583725"/>
                  <a:pt x="796239" y="6583311"/>
                  <a:pt x="796239" y="6582980"/>
                </a:cubicBezTo>
                <a:cubicBezTo>
                  <a:pt x="796322" y="6582980"/>
                  <a:pt x="796405" y="6582897"/>
                  <a:pt x="796405" y="6582814"/>
                </a:cubicBezTo>
                <a:cubicBezTo>
                  <a:pt x="796571" y="6582566"/>
                  <a:pt x="796571" y="6582235"/>
                  <a:pt x="796736" y="6581987"/>
                </a:cubicBezTo>
                <a:cubicBezTo>
                  <a:pt x="796902" y="6581738"/>
                  <a:pt x="796984" y="6581490"/>
                  <a:pt x="797150" y="6581242"/>
                </a:cubicBezTo>
                <a:cubicBezTo>
                  <a:pt x="797316" y="6580993"/>
                  <a:pt x="797067" y="6580497"/>
                  <a:pt x="797233" y="6580248"/>
                </a:cubicBezTo>
                <a:cubicBezTo>
                  <a:pt x="797233" y="6580248"/>
                  <a:pt x="797233" y="6580165"/>
                  <a:pt x="797316" y="6580165"/>
                </a:cubicBezTo>
                <a:cubicBezTo>
                  <a:pt x="797481" y="6579917"/>
                  <a:pt x="797729" y="6579752"/>
                  <a:pt x="797978" y="6579503"/>
                </a:cubicBezTo>
                <a:cubicBezTo>
                  <a:pt x="798061" y="6579420"/>
                  <a:pt x="798143" y="6579338"/>
                  <a:pt x="798226" y="6579338"/>
                </a:cubicBezTo>
                <a:cubicBezTo>
                  <a:pt x="798723" y="6579255"/>
                  <a:pt x="799302" y="6579172"/>
                  <a:pt x="799468" y="6578841"/>
                </a:cubicBezTo>
                <a:cubicBezTo>
                  <a:pt x="799633" y="6578593"/>
                  <a:pt x="799551" y="6578262"/>
                  <a:pt x="799468" y="6577930"/>
                </a:cubicBezTo>
                <a:cubicBezTo>
                  <a:pt x="799965" y="6577185"/>
                  <a:pt x="800461" y="6576358"/>
                  <a:pt x="800875" y="6575530"/>
                </a:cubicBezTo>
                <a:cubicBezTo>
                  <a:pt x="801123" y="6575447"/>
                  <a:pt x="801289" y="6575281"/>
                  <a:pt x="801372" y="6575116"/>
                </a:cubicBezTo>
                <a:cubicBezTo>
                  <a:pt x="801703" y="6574536"/>
                  <a:pt x="801951" y="6573874"/>
                  <a:pt x="802200" y="6573212"/>
                </a:cubicBezTo>
                <a:cubicBezTo>
                  <a:pt x="802282" y="6573046"/>
                  <a:pt x="802365" y="6572798"/>
                  <a:pt x="802365" y="6572550"/>
                </a:cubicBezTo>
                <a:cubicBezTo>
                  <a:pt x="802448" y="6572467"/>
                  <a:pt x="802531" y="6572384"/>
                  <a:pt x="802614" y="6572301"/>
                </a:cubicBezTo>
                <a:cubicBezTo>
                  <a:pt x="802779" y="6572053"/>
                  <a:pt x="802779" y="6571722"/>
                  <a:pt x="802945" y="6571474"/>
                </a:cubicBezTo>
                <a:cubicBezTo>
                  <a:pt x="803027" y="6571391"/>
                  <a:pt x="802945" y="6571225"/>
                  <a:pt x="802862" y="6571060"/>
                </a:cubicBezTo>
                <a:cubicBezTo>
                  <a:pt x="803276" y="6570563"/>
                  <a:pt x="803855" y="6570066"/>
                  <a:pt x="804021" y="6569487"/>
                </a:cubicBezTo>
                <a:cubicBezTo>
                  <a:pt x="804104" y="6569321"/>
                  <a:pt x="804104" y="6569238"/>
                  <a:pt x="804104" y="6569073"/>
                </a:cubicBezTo>
                <a:cubicBezTo>
                  <a:pt x="804186" y="6568825"/>
                  <a:pt x="804352" y="6568659"/>
                  <a:pt x="804435" y="6568411"/>
                </a:cubicBezTo>
                <a:cubicBezTo>
                  <a:pt x="804517" y="6568328"/>
                  <a:pt x="804435" y="6568162"/>
                  <a:pt x="804435" y="6568080"/>
                </a:cubicBezTo>
                <a:cubicBezTo>
                  <a:pt x="804517" y="6567914"/>
                  <a:pt x="804600" y="6567748"/>
                  <a:pt x="804683" y="6567583"/>
                </a:cubicBezTo>
                <a:cubicBezTo>
                  <a:pt x="804766" y="6567335"/>
                  <a:pt x="804766" y="6567086"/>
                  <a:pt x="804766" y="6566838"/>
                </a:cubicBezTo>
                <a:cubicBezTo>
                  <a:pt x="804849" y="6566672"/>
                  <a:pt x="805014" y="6566424"/>
                  <a:pt x="805097" y="6566258"/>
                </a:cubicBezTo>
                <a:cubicBezTo>
                  <a:pt x="805262" y="6566176"/>
                  <a:pt x="805428" y="6566176"/>
                  <a:pt x="805428" y="6566010"/>
                </a:cubicBezTo>
                <a:cubicBezTo>
                  <a:pt x="805428" y="6565927"/>
                  <a:pt x="805428" y="6565845"/>
                  <a:pt x="805428" y="6565762"/>
                </a:cubicBezTo>
                <a:cubicBezTo>
                  <a:pt x="805594" y="6565513"/>
                  <a:pt x="805759" y="6565265"/>
                  <a:pt x="806008" y="6565017"/>
                </a:cubicBezTo>
                <a:cubicBezTo>
                  <a:pt x="806504" y="6564437"/>
                  <a:pt x="806421" y="6564272"/>
                  <a:pt x="806587" y="6563609"/>
                </a:cubicBezTo>
                <a:cubicBezTo>
                  <a:pt x="806670" y="6563196"/>
                  <a:pt x="806752" y="6562864"/>
                  <a:pt x="806918" y="6562451"/>
                </a:cubicBezTo>
                <a:cubicBezTo>
                  <a:pt x="807166" y="6562285"/>
                  <a:pt x="807332" y="6562119"/>
                  <a:pt x="807415" y="6561954"/>
                </a:cubicBezTo>
                <a:cubicBezTo>
                  <a:pt x="807663" y="6561292"/>
                  <a:pt x="807911" y="6560629"/>
                  <a:pt x="808160" y="6560050"/>
                </a:cubicBezTo>
                <a:cubicBezTo>
                  <a:pt x="808243" y="6559802"/>
                  <a:pt x="808325" y="6559470"/>
                  <a:pt x="808325" y="6559222"/>
                </a:cubicBezTo>
                <a:cubicBezTo>
                  <a:pt x="808408" y="6559139"/>
                  <a:pt x="808491" y="6558974"/>
                  <a:pt x="808491" y="6558891"/>
                </a:cubicBezTo>
                <a:cubicBezTo>
                  <a:pt x="808574" y="6558643"/>
                  <a:pt x="808739" y="6558394"/>
                  <a:pt x="808822" y="6558063"/>
                </a:cubicBezTo>
                <a:cubicBezTo>
                  <a:pt x="808905" y="6557815"/>
                  <a:pt x="808491" y="6557318"/>
                  <a:pt x="808574" y="6557070"/>
                </a:cubicBezTo>
                <a:cubicBezTo>
                  <a:pt x="808656" y="6556821"/>
                  <a:pt x="809153" y="6556656"/>
                  <a:pt x="809236" y="6556408"/>
                </a:cubicBezTo>
                <a:cubicBezTo>
                  <a:pt x="809319" y="6556159"/>
                  <a:pt x="809153" y="6555745"/>
                  <a:pt x="809236" y="6555497"/>
                </a:cubicBezTo>
                <a:cubicBezTo>
                  <a:pt x="809319" y="6555249"/>
                  <a:pt x="809815" y="6555083"/>
                  <a:pt x="809898" y="6554752"/>
                </a:cubicBezTo>
                <a:cubicBezTo>
                  <a:pt x="809981" y="6554504"/>
                  <a:pt x="809484" y="6554007"/>
                  <a:pt x="809567" y="6553759"/>
                </a:cubicBezTo>
                <a:cubicBezTo>
                  <a:pt x="809650" y="6553510"/>
                  <a:pt x="810229" y="6553345"/>
                  <a:pt x="810312" y="6553096"/>
                </a:cubicBezTo>
                <a:cubicBezTo>
                  <a:pt x="810395" y="6552848"/>
                  <a:pt x="810395" y="6552517"/>
                  <a:pt x="810478" y="6552269"/>
                </a:cubicBezTo>
                <a:cubicBezTo>
                  <a:pt x="810478" y="6552103"/>
                  <a:pt x="810478" y="6551937"/>
                  <a:pt x="810395" y="6551772"/>
                </a:cubicBezTo>
                <a:cubicBezTo>
                  <a:pt x="810726" y="6551275"/>
                  <a:pt x="811057" y="6550779"/>
                  <a:pt x="811223" y="6550116"/>
                </a:cubicBezTo>
                <a:cubicBezTo>
                  <a:pt x="811305" y="6549785"/>
                  <a:pt x="811388" y="6549454"/>
                  <a:pt x="811471" y="6549123"/>
                </a:cubicBezTo>
                <a:cubicBezTo>
                  <a:pt x="811637" y="6548875"/>
                  <a:pt x="811802" y="6548626"/>
                  <a:pt x="811885" y="6548295"/>
                </a:cubicBezTo>
                <a:cubicBezTo>
                  <a:pt x="811968" y="6548047"/>
                  <a:pt x="811885" y="6547798"/>
                  <a:pt x="811802" y="6547550"/>
                </a:cubicBezTo>
                <a:cubicBezTo>
                  <a:pt x="811802" y="6547385"/>
                  <a:pt x="811885" y="6547302"/>
                  <a:pt x="811885" y="6547136"/>
                </a:cubicBezTo>
                <a:cubicBezTo>
                  <a:pt x="811968" y="6546391"/>
                  <a:pt x="812050" y="6545729"/>
                  <a:pt x="811968" y="6544984"/>
                </a:cubicBezTo>
                <a:cubicBezTo>
                  <a:pt x="811968" y="6544901"/>
                  <a:pt x="811968" y="6544818"/>
                  <a:pt x="811968" y="6544653"/>
                </a:cubicBezTo>
                <a:cubicBezTo>
                  <a:pt x="812050" y="6544487"/>
                  <a:pt x="812133" y="6544239"/>
                  <a:pt x="812216" y="6544073"/>
                </a:cubicBezTo>
                <a:cubicBezTo>
                  <a:pt x="812216" y="6543991"/>
                  <a:pt x="812216" y="6543825"/>
                  <a:pt x="812216" y="6543742"/>
                </a:cubicBezTo>
                <a:cubicBezTo>
                  <a:pt x="812216" y="6543659"/>
                  <a:pt x="812216" y="6543659"/>
                  <a:pt x="812216" y="6543577"/>
                </a:cubicBezTo>
                <a:cubicBezTo>
                  <a:pt x="812133" y="6542997"/>
                  <a:pt x="812050" y="6542666"/>
                  <a:pt x="812299" y="6542169"/>
                </a:cubicBezTo>
                <a:cubicBezTo>
                  <a:pt x="812382" y="6541921"/>
                  <a:pt x="812464" y="6541673"/>
                  <a:pt x="812547" y="6541507"/>
                </a:cubicBezTo>
                <a:cubicBezTo>
                  <a:pt x="812713" y="6541424"/>
                  <a:pt x="812796" y="6541342"/>
                  <a:pt x="812796" y="6541259"/>
                </a:cubicBezTo>
                <a:cubicBezTo>
                  <a:pt x="812796" y="6541176"/>
                  <a:pt x="812796" y="6541093"/>
                  <a:pt x="812713" y="6541010"/>
                </a:cubicBezTo>
                <a:cubicBezTo>
                  <a:pt x="813044" y="6540762"/>
                  <a:pt x="813292" y="6540514"/>
                  <a:pt x="813375" y="6540183"/>
                </a:cubicBezTo>
                <a:cubicBezTo>
                  <a:pt x="813458" y="6539520"/>
                  <a:pt x="813458" y="6538775"/>
                  <a:pt x="813540" y="6538113"/>
                </a:cubicBezTo>
                <a:cubicBezTo>
                  <a:pt x="813623" y="6537699"/>
                  <a:pt x="813292" y="6537285"/>
                  <a:pt x="813044" y="6536871"/>
                </a:cubicBezTo>
                <a:cubicBezTo>
                  <a:pt x="813044" y="6536623"/>
                  <a:pt x="812961" y="6536292"/>
                  <a:pt x="812961" y="6536044"/>
                </a:cubicBezTo>
                <a:cubicBezTo>
                  <a:pt x="812961" y="6535878"/>
                  <a:pt x="812961" y="6535795"/>
                  <a:pt x="812878" y="6535630"/>
                </a:cubicBezTo>
                <a:cubicBezTo>
                  <a:pt x="812878" y="6535547"/>
                  <a:pt x="812878" y="6535381"/>
                  <a:pt x="812878" y="6535299"/>
                </a:cubicBezTo>
                <a:cubicBezTo>
                  <a:pt x="813044" y="6535050"/>
                  <a:pt x="813209" y="6534885"/>
                  <a:pt x="813375" y="6534636"/>
                </a:cubicBezTo>
                <a:cubicBezTo>
                  <a:pt x="813540" y="6534554"/>
                  <a:pt x="813623" y="6534471"/>
                  <a:pt x="813706" y="6534305"/>
                </a:cubicBezTo>
                <a:cubicBezTo>
                  <a:pt x="813706" y="6534223"/>
                  <a:pt x="813706" y="6534223"/>
                  <a:pt x="813706" y="6534140"/>
                </a:cubicBezTo>
                <a:cubicBezTo>
                  <a:pt x="813706" y="6534057"/>
                  <a:pt x="813789" y="6533974"/>
                  <a:pt x="813789" y="6533891"/>
                </a:cubicBezTo>
                <a:cubicBezTo>
                  <a:pt x="813872" y="6533229"/>
                  <a:pt x="813540" y="6532484"/>
                  <a:pt x="813540" y="6531822"/>
                </a:cubicBezTo>
                <a:cubicBezTo>
                  <a:pt x="813540" y="6531325"/>
                  <a:pt x="813789" y="6530746"/>
                  <a:pt x="813954" y="6530249"/>
                </a:cubicBezTo>
                <a:cubicBezTo>
                  <a:pt x="814120" y="6530166"/>
                  <a:pt x="814203" y="6530084"/>
                  <a:pt x="814203" y="6530001"/>
                </a:cubicBezTo>
                <a:cubicBezTo>
                  <a:pt x="814203" y="6529918"/>
                  <a:pt x="814120" y="6529835"/>
                  <a:pt x="814037" y="6529752"/>
                </a:cubicBezTo>
                <a:cubicBezTo>
                  <a:pt x="814120" y="6529090"/>
                  <a:pt x="814286" y="6528428"/>
                  <a:pt x="814368" y="6527766"/>
                </a:cubicBezTo>
                <a:cubicBezTo>
                  <a:pt x="814368" y="6527103"/>
                  <a:pt x="814368" y="6526358"/>
                  <a:pt x="814451" y="6525696"/>
                </a:cubicBezTo>
                <a:cubicBezTo>
                  <a:pt x="814451" y="6525199"/>
                  <a:pt x="814120" y="6524703"/>
                  <a:pt x="813954" y="6524289"/>
                </a:cubicBezTo>
                <a:cubicBezTo>
                  <a:pt x="814037" y="6524206"/>
                  <a:pt x="814120" y="6524041"/>
                  <a:pt x="814120" y="6523958"/>
                </a:cubicBezTo>
                <a:cubicBezTo>
                  <a:pt x="814120" y="6523709"/>
                  <a:pt x="814286" y="6523378"/>
                  <a:pt x="814286" y="6523130"/>
                </a:cubicBezTo>
                <a:cubicBezTo>
                  <a:pt x="814286" y="6523047"/>
                  <a:pt x="814203" y="6522964"/>
                  <a:pt x="814120" y="6522882"/>
                </a:cubicBezTo>
                <a:cubicBezTo>
                  <a:pt x="814368" y="6522468"/>
                  <a:pt x="814782" y="6522054"/>
                  <a:pt x="814782" y="6521640"/>
                </a:cubicBezTo>
                <a:cubicBezTo>
                  <a:pt x="814782" y="6521309"/>
                  <a:pt x="814534" y="6520895"/>
                  <a:pt x="814368" y="6520564"/>
                </a:cubicBezTo>
                <a:cubicBezTo>
                  <a:pt x="814368" y="6520315"/>
                  <a:pt x="814120" y="6519984"/>
                  <a:pt x="814120" y="6519736"/>
                </a:cubicBezTo>
                <a:cubicBezTo>
                  <a:pt x="814120" y="6519653"/>
                  <a:pt x="814120" y="6519653"/>
                  <a:pt x="814120" y="6519570"/>
                </a:cubicBezTo>
                <a:cubicBezTo>
                  <a:pt x="814120" y="6519488"/>
                  <a:pt x="814120" y="6519488"/>
                  <a:pt x="814120" y="6519405"/>
                </a:cubicBezTo>
                <a:cubicBezTo>
                  <a:pt x="814120" y="6519322"/>
                  <a:pt x="814120" y="6519239"/>
                  <a:pt x="814120" y="6519157"/>
                </a:cubicBezTo>
                <a:cubicBezTo>
                  <a:pt x="814286" y="6518660"/>
                  <a:pt x="814534" y="6518080"/>
                  <a:pt x="814534" y="6517584"/>
                </a:cubicBezTo>
                <a:cubicBezTo>
                  <a:pt x="814534" y="6517253"/>
                  <a:pt x="814368" y="6516921"/>
                  <a:pt x="814286" y="6516590"/>
                </a:cubicBezTo>
                <a:cubicBezTo>
                  <a:pt x="814368" y="6516508"/>
                  <a:pt x="814451" y="6516342"/>
                  <a:pt x="814451" y="6516259"/>
                </a:cubicBezTo>
                <a:cubicBezTo>
                  <a:pt x="814451" y="6516011"/>
                  <a:pt x="814037" y="6515680"/>
                  <a:pt x="814037" y="6515431"/>
                </a:cubicBezTo>
                <a:cubicBezTo>
                  <a:pt x="814037" y="6515183"/>
                  <a:pt x="814286" y="6514852"/>
                  <a:pt x="814286" y="6514521"/>
                </a:cubicBezTo>
                <a:cubicBezTo>
                  <a:pt x="814286" y="6514273"/>
                  <a:pt x="813954" y="6514024"/>
                  <a:pt x="813872" y="6513776"/>
                </a:cubicBezTo>
                <a:cubicBezTo>
                  <a:pt x="813872" y="6513445"/>
                  <a:pt x="813872" y="6513114"/>
                  <a:pt x="813954" y="6512700"/>
                </a:cubicBezTo>
                <a:cubicBezTo>
                  <a:pt x="813872" y="6512369"/>
                  <a:pt x="813789" y="6511955"/>
                  <a:pt x="813706" y="6511624"/>
                </a:cubicBezTo>
                <a:cubicBezTo>
                  <a:pt x="813706" y="6511541"/>
                  <a:pt x="813706" y="6511458"/>
                  <a:pt x="813706" y="6511375"/>
                </a:cubicBezTo>
                <a:cubicBezTo>
                  <a:pt x="813789" y="6511292"/>
                  <a:pt x="813789" y="6511127"/>
                  <a:pt x="813789" y="6511044"/>
                </a:cubicBezTo>
                <a:cubicBezTo>
                  <a:pt x="813789" y="6510961"/>
                  <a:pt x="813789" y="6510879"/>
                  <a:pt x="813706" y="6510796"/>
                </a:cubicBezTo>
                <a:cubicBezTo>
                  <a:pt x="813789" y="6510299"/>
                  <a:pt x="814037" y="6509720"/>
                  <a:pt x="814037" y="6509306"/>
                </a:cubicBezTo>
                <a:cubicBezTo>
                  <a:pt x="814037" y="6508975"/>
                  <a:pt x="813623" y="6508726"/>
                  <a:pt x="813209" y="6508478"/>
                </a:cubicBezTo>
                <a:cubicBezTo>
                  <a:pt x="813209" y="6508230"/>
                  <a:pt x="813127" y="6508064"/>
                  <a:pt x="813127" y="6507816"/>
                </a:cubicBezTo>
                <a:cubicBezTo>
                  <a:pt x="813127" y="6507733"/>
                  <a:pt x="813127" y="6507733"/>
                  <a:pt x="813127" y="6507650"/>
                </a:cubicBezTo>
                <a:cubicBezTo>
                  <a:pt x="813127" y="6507071"/>
                  <a:pt x="813127" y="6506574"/>
                  <a:pt x="813127" y="6505995"/>
                </a:cubicBezTo>
                <a:cubicBezTo>
                  <a:pt x="813127" y="6505912"/>
                  <a:pt x="813044" y="6505746"/>
                  <a:pt x="813044" y="6505663"/>
                </a:cubicBezTo>
                <a:cubicBezTo>
                  <a:pt x="813127" y="6505498"/>
                  <a:pt x="813127" y="6505415"/>
                  <a:pt x="813127" y="6505249"/>
                </a:cubicBezTo>
                <a:cubicBezTo>
                  <a:pt x="813127" y="6505084"/>
                  <a:pt x="812961" y="6504918"/>
                  <a:pt x="812878" y="6504753"/>
                </a:cubicBezTo>
                <a:cubicBezTo>
                  <a:pt x="812796" y="6504504"/>
                  <a:pt x="812796" y="6504256"/>
                  <a:pt x="812713" y="6503925"/>
                </a:cubicBezTo>
                <a:cubicBezTo>
                  <a:pt x="812713" y="6503842"/>
                  <a:pt x="812713" y="6503759"/>
                  <a:pt x="812713" y="6503677"/>
                </a:cubicBezTo>
                <a:cubicBezTo>
                  <a:pt x="812796" y="6503511"/>
                  <a:pt x="812796" y="6503428"/>
                  <a:pt x="812796" y="6503263"/>
                </a:cubicBezTo>
                <a:cubicBezTo>
                  <a:pt x="812796" y="6503180"/>
                  <a:pt x="812713" y="6503097"/>
                  <a:pt x="812630" y="6503097"/>
                </a:cubicBezTo>
                <a:cubicBezTo>
                  <a:pt x="812547" y="6502601"/>
                  <a:pt x="812464" y="6502104"/>
                  <a:pt x="812464" y="6501607"/>
                </a:cubicBezTo>
                <a:cubicBezTo>
                  <a:pt x="812547" y="6501442"/>
                  <a:pt x="812547" y="6501276"/>
                  <a:pt x="812547" y="6501110"/>
                </a:cubicBezTo>
                <a:cubicBezTo>
                  <a:pt x="812382" y="6500448"/>
                  <a:pt x="812299" y="6499786"/>
                  <a:pt x="812133" y="6499041"/>
                </a:cubicBezTo>
                <a:cubicBezTo>
                  <a:pt x="811968" y="6498379"/>
                  <a:pt x="811305" y="6497799"/>
                  <a:pt x="811140" y="6497137"/>
                </a:cubicBezTo>
                <a:cubicBezTo>
                  <a:pt x="810974" y="6496640"/>
                  <a:pt x="810643" y="6496226"/>
                  <a:pt x="810395" y="6495730"/>
                </a:cubicBezTo>
                <a:cubicBezTo>
                  <a:pt x="810395" y="6495481"/>
                  <a:pt x="810892" y="6495068"/>
                  <a:pt x="810809" y="6494736"/>
                </a:cubicBezTo>
                <a:cubicBezTo>
                  <a:pt x="810726" y="6494488"/>
                  <a:pt x="810146" y="6494323"/>
                  <a:pt x="810064" y="6494074"/>
                </a:cubicBezTo>
                <a:cubicBezTo>
                  <a:pt x="809981" y="6493826"/>
                  <a:pt x="809981" y="6493495"/>
                  <a:pt x="809898" y="6493246"/>
                </a:cubicBezTo>
                <a:cubicBezTo>
                  <a:pt x="809815" y="6492998"/>
                  <a:pt x="809650" y="6492750"/>
                  <a:pt x="809567" y="6492419"/>
                </a:cubicBezTo>
                <a:cubicBezTo>
                  <a:pt x="809484" y="6492170"/>
                  <a:pt x="809898" y="6491674"/>
                  <a:pt x="809815" y="6491425"/>
                </a:cubicBezTo>
                <a:cubicBezTo>
                  <a:pt x="809733" y="6491177"/>
                  <a:pt x="809815" y="6490846"/>
                  <a:pt x="809733" y="6490515"/>
                </a:cubicBezTo>
                <a:cubicBezTo>
                  <a:pt x="809650" y="6490266"/>
                  <a:pt x="809070" y="6490101"/>
                  <a:pt x="808988" y="6489852"/>
                </a:cubicBezTo>
                <a:cubicBezTo>
                  <a:pt x="808988" y="6489604"/>
                  <a:pt x="809070" y="6489356"/>
                  <a:pt x="808988" y="6489107"/>
                </a:cubicBezTo>
                <a:cubicBezTo>
                  <a:pt x="808739" y="6488445"/>
                  <a:pt x="809153" y="6487617"/>
                  <a:pt x="808905" y="6486955"/>
                </a:cubicBezTo>
                <a:cubicBezTo>
                  <a:pt x="808822" y="6486707"/>
                  <a:pt x="808574" y="6486541"/>
                  <a:pt x="808325" y="6486376"/>
                </a:cubicBezTo>
                <a:cubicBezTo>
                  <a:pt x="808243" y="6486127"/>
                  <a:pt x="808160" y="6485796"/>
                  <a:pt x="808077" y="6485548"/>
                </a:cubicBezTo>
                <a:cubicBezTo>
                  <a:pt x="807994" y="6485382"/>
                  <a:pt x="807829" y="6485382"/>
                  <a:pt x="807580" y="6485300"/>
                </a:cubicBezTo>
                <a:cubicBezTo>
                  <a:pt x="807580" y="6485134"/>
                  <a:pt x="807498" y="6484968"/>
                  <a:pt x="807415" y="6484886"/>
                </a:cubicBezTo>
                <a:cubicBezTo>
                  <a:pt x="807332" y="6484637"/>
                  <a:pt x="807249" y="6484472"/>
                  <a:pt x="807166" y="6484223"/>
                </a:cubicBezTo>
                <a:cubicBezTo>
                  <a:pt x="807249" y="6483809"/>
                  <a:pt x="807332" y="6483478"/>
                  <a:pt x="807166" y="6483147"/>
                </a:cubicBezTo>
                <a:cubicBezTo>
                  <a:pt x="807084" y="6482816"/>
                  <a:pt x="806670" y="6482651"/>
                  <a:pt x="806339" y="6482402"/>
                </a:cubicBezTo>
                <a:cubicBezTo>
                  <a:pt x="806090" y="6481740"/>
                  <a:pt x="805759" y="6481161"/>
                  <a:pt x="805511" y="6480498"/>
                </a:cubicBezTo>
                <a:cubicBezTo>
                  <a:pt x="805511" y="6480415"/>
                  <a:pt x="805594" y="6480333"/>
                  <a:pt x="805594" y="6480250"/>
                </a:cubicBezTo>
                <a:cubicBezTo>
                  <a:pt x="805676" y="6480167"/>
                  <a:pt x="805676" y="6480002"/>
                  <a:pt x="805676" y="6479919"/>
                </a:cubicBezTo>
                <a:cubicBezTo>
                  <a:pt x="805676" y="6479670"/>
                  <a:pt x="805759" y="6479505"/>
                  <a:pt x="805676" y="6479257"/>
                </a:cubicBezTo>
                <a:cubicBezTo>
                  <a:pt x="805428" y="6478594"/>
                  <a:pt x="804766" y="6478180"/>
                  <a:pt x="804517" y="6477518"/>
                </a:cubicBezTo>
                <a:cubicBezTo>
                  <a:pt x="804435" y="6477435"/>
                  <a:pt x="804352" y="6477270"/>
                  <a:pt x="804269" y="6477187"/>
                </a:cubicBezTo>
                <a:cubicBezTo>
                  <a:pt x="804269" y="6477021"/>
                  <a:pt x="804269" y="6476856"/>
                  <a:pt x="804186" y="6476773"/>
                </a:cubicBezTo>
                <a:cubicBezTo>
                  <a:pt x="804021" y="6476525"/>
                  <a:pt x="803855" y="6476276"/>
                  <a:pt x="803773" y="6476028"/>
                </a:cubicBezTo>
                <a:cubicBezTo>
                  <a:pt x="803607" y="6475780"/>
                  <a:pt x="803276" y="6475614"/>
                  <a:pt x="803110" y="6475366"/>
                </a:cubicBezTo>
                <a:cubicBezTo>
                  <a:pt x="803110" y="6475283"/>
                  <a:pt x="803027" y="6475200"/>
                  <a:pt x="803027" y="6475118"/>
                </a:cubicBezTo>
                <a:cubicBezTo>
                  <a:pt x="803027" y="6474869"/>
                  <a:pt x="802862" y="6474786"/>
                  <a:pt x="802779" y="6474621"/>
                </a:cubicBezTo>
                <a:cubicBezTo>
                  <a:pt x="802779" y="6474373"/>
                  <a:pt x="802696" y="6474124"/>
                  <a:pt x="802614" y="6473876"/>
                </a:cubicBezTo>
                <a:cubicBezTo>
                  <a:pt x="802282" y="6473296"/>
                  <a:pt x="802448" y="6472386"/>
                  <a:pt x="802117" y="6471806"/>
                </a:cubicBezTo>
                <a:cubicBezTo>
                  <a:pt x="801951" y="6471475"/>
                  <a:pt x="801289" y="6471310"/>
                  <a:pt x="800710" y="6471144"/>
                </a:cubicBezTo>
                <a:cubicBezTo>
                  <a:pt x="800461" y="6470730"/>
                  <a:pt x="800296" y="6470316"/>
                  <a:pt x="800130" y="6469902"/>
                </a:cubicBezTo>
                <a:cubicBezTo>
                  <a:pt x="800130" y="6469820"/>
                  <a:pt x="800047" y="6469737"/>
                  <a:pt x="799965" y="6469654"/>
                </a:cubicBezTo>
                <a:cubicBezTo>
                  <a:pt x="799965" y="6469489"/>
                  <a:pt x="800047" y="6469323"/>
                  <a:pt x="799965" y="6469157"/>
                </a:cubicBezTo>
                <a:cubicBezTo>
                  <a:pt x="799799" y="6468909"/>
                  <a:pt x="799716" y="6468661"/>
                  <a:pt x="799551" y="6468412"/>
                </a:cubicBezTo>
                <a:cubicBezTo>
                  <a:pt x="799385" y="6468164"/>
                  <a:pt x="799219" y="6467916"/>
                  <a:pt x="799054" y="6467667"/>
                </a:cubicBezTo>
                <a:cubicBezTo>
                  <a:pt x="798888" y="6467419"/>
                  <a:pt x="798971" y="6467088"/>
                  <a:pt x="798806" y="6466840"/>
                </a:cubicBezTo>
                <a:cubicBezTo>
                  <a:pt x="798640" y="6466591"/>
                  <a:pt x="798392" y="6466426"/>
                  <a:pt x="798309" y="6466177"/>
                </a:cubicBezTo>
                <a:cubicBezTo>
                  <a:pt x="798226" y="6466095"/>
                  <a:pt x="798143" y="6466012"/>
                  <a:pt x="797978" y="6466012"/>
                </a:cubicBezTo>
                <a:cubicBezTo>
                  <a:pt x="797812" y="6465763"/>
                  <a:pt x="797564" y="6465515"/>
                  <a:pt x="797316" y="6465350"/>
                </a:cubicBezTo>
                <a:cubicBezTo>
                  <a:pt x="797398" y="6465101"/>
                  <a:pt x="797564" y="6464853"/>
                  <a:pt x="797481" y="6464687"/>
                </a:cubicBezTo>
                <a:cubicBezTo>
                  <a:pt x="797398" y="6464604"/>
                  <a:pt x="797233" y="6464604"/>
                  <a:pt x="797067" y="6464522"/>
                </a:cubicBezTo>
                <a:cubicBezTo>
                  <a:pt x="796984" y="6463942"/>
                  <a:pt x="797067" y="6463363"/>
                  <a:pt x="796819" y="6462949"/>
                </a:cubicBezTo>
                <a:cubicBezTo>
                  <a:pt x="796488" y="6462452"/>
                  <a:pt x="795991" y="6462121"/>
                  <a:pt x="795577" y="6461707"/>
                </a:cubicBezTo>
                <a:cubicBezTo>
                  <a:pt x="795494" y="6461624"/>
                  <a:pt x="795412" y="6461542"/>
                  <a:pt x="795329" y="6461459"/>
                </a:cubicBezTo>
                <a:cubicBezTo>
                  <a:pt x="795329" y="6461376"/>
                  <a:pt x="795246" y="6461376"/>
                  <a:pt x="795246" y="6461293"/>
                </a:cubicBezTo>
                <a:cubicBezTo>
                  <a:pt x="795163" y="6461211"/>
                  <a:pt x="795081" y="6461128"/>
                  <a:pt x="795081" y="6461045"/>
                </a:cubicBezTo>
                <a:cubicBezTo>
                  <a:pt x="794998" y="6460879"/>
                  <a:pt x="794998" y="6460548"/>
                  <a:pt x="794998" y="6460383"/>
                </a:cubicBezTo>
                <a:cubicBezTo>
                  <a:pt x="794667" y="6459638"/>
                  <a:pt x="793922" y="6459224"/>
                  <a:pt x="793590" y="6458479"/>
                </a:cubicBezTo>
                <a:cubicBezTo>
                  <a:pt x="793342" y="6457899"/>
                  <a:pt x="792928" y="6457320"/>
                  <a:pt x="792597" y="6456740"/>
                </a:cubicBezTo>
                <a:cubicBezTo>
                  <a:pt x="792597" y="6456740"/>
                  <a:pt x="792597" y="6456740"/>
                  <a:pt x="792597" y="6456658"/>
                </a:cubicBezTo>
                <a:cubicBezTo>
                  <a:pt x="792514" y="6456575"/>
                  <a:pt x="792349" y="6456492"/>
                  <a:pt x="792266" y="6456326"/>
                </a:cubicBezTo>
                <a:cubicBezTo>
                  <a:pt x="792183" y="6456244"/>
                  <a:pt x="792183" y="6456244"/>
                  <a:pt x="792100" y="6456161"/>
                </a:cubicBezTo>
                <a:cubicBezTo>
                  <a:pt x="792018" y="6456078"/>
                  <a:pt x="792018" y="6455995"/>
                  <a:pt x="791935" y="6455913"/>
                </a:cubicBezTo>
                <a:cubicBezTo>
                  <a:pt x="791687" y="6455747"/>
                  <a:pt x="791438" y="6455581"/>
                  <a:pt x="791190" y="6455333"/>
                </a:cubicBezTo>
                <a:cubicBezTo>
                  <a:pt x="790859" y="6455002"/>
                  <a:pt x="790445" y="6454754"/>
                  <a:pt x="790031" y="6454423"/>
                </a:cubicBezTo>
                <a:cubicBezTo>
                  <a:pt x="789617" y="6454091"/>
                  <a:pt x="789369" y="6453678"/>
                  <a:pt x="789038" y="6453181"/>
                </a:cubicBezTo>
                <a:cubicBezTo>
                  <a:pt x="788541" y="6452436"/>
                  <a:pt x="787796" y="6451691"/>
                  <a:pt x="787134" y="6451111"/>
                </a:cubicBezTo>
                <a:cubicBezTo>
                  <a:pt x="786554" y="6450697"/>
                  <a:pt x="786057" y="6450284"/>
                  <a:pt x="785561" y="6449787"/>
                </a:cubicBezTo>
                <a:cubicBezTo>
                  <a:pt x="785147" y="6449290"/>
                  <a:pt x="784567" y="6449042"/>
                  <a:pt x="784402" y="6448380"/>
                </a:cubicBezTo>
                <a:cubicBezTo>
                  <a:pt x="784319" y="6448131"/>
                  <a:pt x="784319" y="6447966"/>
                  <a:pt x="784319" y="6447800"/>
                </a:cubicBezTo>
                <a:cubicBezTo>
                  <a:pt x="783988" y="6447635"/>
                  <a:pt x="783657" y="6447386"/>
                  <a:pt x="783491" y="6446972"/>
                </a:cubicBezTo>
                <a:cubicBezTo>
                  <a:pt x="783243" y="6446807"/>
                  <a:pt x="782912" y="6446724"/>
                  <a:pt x="782663" y="6446558"/>
                </a:cubicBezTo>
                <a:cubicBezTo>
                  <a:pt x="782498" y="6446393"/>
                  <a:pt x="782332" y="6446310"/>
                  <a:pt x="782167" y="6446227"/>
                </a:cubicBezTo>
                <a:cubicBezTo>
                  <a:pt x="782084" y="6446145"/>
                  <a:pt x="782084" y="6446145"/>
                  <a:pt x="782001" y="6446062"/>
                </a:cubicBezTo>
                <a:cubicBezTo>
                  <a:pt x="781836" y="6445813"/>
                  <a:pt x="781753" y="6445648"/>
                  <a:pt x="781505" y="6445482"/>
                </a:cubicBezTo>
                <a:cubicBezTo>
                  <a:pt x="781091" y="6445151"/>
                  <a:pt x="780677" y="6444986"/>
                  <a:pt x="780346" y="6444654"/>
                </a:cubicBezTo>
                <a:cubicBezTo>
                  <a:pt x="780346" y="6444654"/>
                  <a:pt x="780263" y="6444572"/>
                  <a:pt x="780263" y="6444572"/>
                </a:cubicBezTo>
                <a:cubicBezTo>
                  <a:pt x="780263" y="6444323"/>
                  <a:pt x="780263" y="6444158"/>
                  <a:pt x="780180" y="6444075"/>
                </a:cubicBezTo>
                <a:cubicBezTo>
                  <a:pt x="779932" y="6443909"/>
                  <a:pt x="779601" y="6443827"/>
                  <a:pt x="779435" y="6443661"/>
                </a:cubicBezTo>
                <a:cubicBezTo>
                  <a:pt x="779352" y="6443578"/>
                  <a:pt x="779269" y="6443496"/>
                  <a:pt x="779187" y="6443496"/>
                </a:cubicBezTo>
                <a:cubicBezTo>
                  <a:pt x="778938" y="6443247"/>
                  <a:pt x="778773" y="6443082"/>
                  <a:pt x="778525" y="6442833"/>
                </a:cubicBezTo>
                <a:cubicBezTo>
                  <a:pt x="778193" y="6442337"/>
                  <a:pt x="778028" y="6441757"/>
                  <a:pt x="777614" y="6441343"/>
                </a:cubicBezTo>
                <a:cubicBezTo>
                  <a:pt x="777117" y="6440929"/>
                  <a:pt x="776455" y="6440515"/>
                  <a:pt x="775958" y="6440102"/>
                </a:cubicBezTo>
                <a:cubicBezTo>
                  <a:pt x="775710" y="6439853"/>
                  <a:pt x="775213" y="6439853"/>
                  <a:pt x="774717" y="6439853"/>
                </a:cubicBezTo>
                <a:cubicBezTo>
                  <a:pt x="774634" y="6439770"/>
                  <a:pt x="774468" y="6439688"/>
                  <a:pt x="774385" y="6439605"/>
                </a:cubicBezTo>
                <a:cubicBezTo>
                  <a:pt x="774303" y="6439439"/>
                  <a:pt x="774303" y="6439274"/>
                  <a:pt x="774137" y="6439191"/>
                </a:cubicBezTo>
                <a:cubicBezTo>
                  <a:pt x="774054" y="6439108"/>
                  <a:pt x="773889" y="6439108"/>
                  <a:pt x="773723" y="6439191"/>
                </a:cubicBezTo>
                <a:cubicBezTo>
                  <a:pt x="773640" y="6439108"/>
                  <a:pt x="773558" y="6439108"/>
                  <a:pt x="773558" y="6439025"/>
                </a:cubicBezTo>
                <a:cubicBezTo>
                  <a:pt x="773227" y="6438777"/>
                  <a:pt x="772978" y="6438612"/>
                  <a:pt x="772647" y="6438363"/>
                </a:cubicBezTo>
                <a:cubicBezTo>
                  <a:pt x="772399" y="6438198"/>
                  <a:pt x="772399" y="6437784"/>
                  <a:pt x="772150" y="6437618"/>
                </a:cubicBezTo>
                <a:cubicBezTo>
                  <a:pt x="771902" y="6437453"/>
                  <a:pt x="771654" y="6437287"/>
                  <a:pt x="771488" y="6437122"/>
                </a:cubicBezTo>
                <a:cubicBezTo>
                  <a:pt x="771405" y="6436873"/>
                  <a:pt x="771323" y="6436625"/>
                  <a:pt x="771074" y="6436459"/>
                </a:cubicBezTo>
                <a:cubicBezTo>
                  <a:pt x="770495" y="6436045"/>
                  <a:pt x="769998" y="6435631"/>
                  <a:pt x="769419" y="6435218"/>
                </a:cubicBezTo>
                <a:cubicBezTo>
                  <a:pt x="769253" y="6435135"/>
                  <a:pt x="769087" y="6435052"/>
                  <a:pt x="768922" y="6435052"/>
                </a:cubicBezTo>
                <a:cubicBezTo>
                  <a:pt x="768922" y="6434969"/>
                  <a:pt x="768922" y="6434969"/>
                  <a:pt x="768839" y="6434969"/>
                </a:cubicBezTo>
                <a:cubicBezTo>
                  <a:pt x="768591" y="6434804"/>
                  <a:pt x="768342" y="6434721"/>
                  <a:pt x="768094" y="6434555"/>
                </a:cubicBezTo>
                <a:cubicBezTo>
                  <a:pt x="768011" y="6434473"/>
                  <a:pt x="767763" y="6434473"/>
                  <a:pt x="767597" y="6434555"/>
                </a:cubicBezTo>
                <a:cubicBezTo>
                  <a:pt x="767432" y="6434638"/>
                  <a:pt x="767184" y="6434638"/>
                  <a:pt x="767101" y="6434555"/>
                </a:cubicBezTo>
                <a:cubicBezTo>
                  <a:pt x="766852" y="6434390"/>
                  <a:pt x="766604" y="6434307"/>
                  <a:pt x="766356" y="6434141"/>
                </a:cubicBezTo>
                <a:cubicBezTo>
                  <a:pt x="766108" y="6433976"/>
                  <a:pt x="766190" y="6433314"/>
                  <a:pt x="765942" y="6433148"/>
                </a:cubicBezTo>
                <a:cubicBezTo>
                  <a:pt x="765776" y="6433065"/>
                  <a:pt x="765279" y="6433314"/>
                  <a:pt x="764949" y="6433396"/>
                </a:cubicBezTo>
                <a:cubicBezTo>
                  <a:pt x="764949" y="6433396"/>
                  <a:pt x="764866" y="6433314"/>
                  <a:pt x="764866" y="6433314"/>
                </a:cubicBezTo>
                <a:cubicBezTo>
                  <a:pt x="764700" y="6432817"/>
                  <a:pt x="764535" y="6432237"/>
                  <a:pt x="764204" y="6432072"/>
                </a:cubicBezTo>
                <a:cubicBezTo>
                  <a:pt x="764038" y="6431906"/>
                  <a:pt x="763707" y="6431906"/>
                  <a:pt x="763458" y="6431906"/>
                </a:cubicBezTo>
                <a:cubicBezTo>
                  <a:pt x="763293" y="6431741"/>
                  <a:pt x="763210" y="6431410"/>
                  <a:pt x="763045" y="6431327"/>
                </a:cubicBezTo>
                <a:cubicBezTo>
                  <a:pt x="762962" y="6431244"/>
                  <a:pt x="762714" y="6431327"/>
                  <a:pt x="762548" y="6431327"/>
                </a:cubicBezTo>
                <a:cubicBezTo>
                  <a:pt x="762382" y="6431410"/>
                  <a:pt x="762134" y="6431410"/>
                  <a:pt x="762051" y="6431327"/>
                </a:cubicBezTo>
                <a:cubicBezTo>
                  <a:pt x="761803" y="6431161"/>
                  <a:pt x="761720" y="6430996"/>
                  <a:pt x="761472" y="6430830"/>
                </a:cubicBezTo>
                <a:cubicBezTo>
                  <a:pt x="761306" y="6430334"/>
                  <a:pt x="761223" y="6429837"/>
                  <a:pt x="760892" y="6429589"/>
                </a:cubicBezTo>
                <a:cubicBezTo>
                  <a:pt x="760313" y="6429257"/>
                  <a:pt x="759402" y="6429506"/>
                  <a:pt x="758740" y="6429175"/>
                </a:cubicBezTo>
                <a:cubicBezTo>
                  <a:pt x="758657" y="6429009"/>
                  <a:pt x="758574" y="6428844"/>
                  <a:pt x="758409" y="6428761"/>
                </a:cubicBezTo>
                <a:cubicBezTo>
                  <a:pt x="758160" y="6428595"/>
                  <a:pt x="757912" y="6428512"/>
                  <a:pt x="757581" y="6428430"/>
                </a:cubicBezTo>
                <a:cubicBezTo>
                  <a:pt x="757498" y="6428347"/>
                  <a:pt x="757333" y="6428347"/>
                  <a:pt x="757167" y="6428347"/>
                </a:cubicBezTo>
                <a:cubicBezTo>
                  <a:pt x="757084" y="6428264"/>
                  <a:pt x="756919" y="6428181"/>
                  <a:pt x="756836" y="6428181"/>
                </a:cubicBezTo>
                <a:cubicBezTo>
                  <a:pt x="756257" y="6427850"/>
                  <a:pt x="755677" y="6427436"/>
                  <a:pt x="755098" y="6427105"/>
                </a:cubicBezTo>
                <a:cubicBezTo>
                  <a:pt x="754766" y="6426940"/>
                  <a:pt x="754353" y="6426940"/>
                  <a:pt x="753939" y="6426940"/>
                </a:cubicBezTo>
                <a:cubicBezTo>
                  <a:pt x="753856" y="6426857"/>
                  <a:pt x="753773" y="6426774"/>
                  <a:pt x="753690" y="6426691"/>
                </a:cubicBezTo>
                <a:cubicBezTo>
                  <a:pt x="753442" y="6426608"/>
                  <a:pt x="753028" y="6426691"/>
                  <a:pt x="752780" y="6426526"/>
                </a:cubicBezTo>
                <a:cubicBezTo>
                  <a:pt x="752697" y="6426443"/>
                  <a:pt x="752614" y="6426360"/>
                  <a:pt x="752614" y="6426277"/>
                </a:cubicBezTo>
                <a:cubicBezTo>
                  <a:pt x="752531" y="6426029"/>
                  <a:pt x="752449" y="6425781"/>
                  <a:pt x="752283" y="6425615"/>
                </a:cubicBezTo>
                <a:cubicBezTo>
                  <a:pt x="752118" y="6425201"/>
                  <a:pt x="751952" y="6424870"/>
                  <a:pt x="751621" y="6424787"/>
                </a:cubicBezTo>
                <a:cubicBezTo>
                  <a:pt x="750959" y="6424539"/>
                  <a:pt x="750214" y="6424456"/>
                  <a:pt x="749634" y="6424208"/>
                </a:cubicBezTo>
                <a:cubicBezTo>
                  <a:pt x="748972" y="6423959"/>
                  <a:pt x="748392" y="6423463"/>
                  <a:pt x="747813" y="6423214"/>
                </a:cubicBezTo>
                <a:cubicBezTo>
                  <a:pt x="747151" y="6422966"/>
                  <a:pt x="746571" y="6422635"/>
                  <a:pt x="745909" y="6422387"/>
                </a:cubicBezTo>
                <a:cubicBezTo>
                  <a:pt x="745495" y="6422221"/>
                  <a:pt x="744833" y="6422469"/>
                  <a:pt x="744253" y="6422552"/>
                </a:cubicBezTo>
                <a:cubicBezTo>
                  <a:pt x="744253" y="6422552"/>
                  <a:pt x="744171" y="6422469"/>
                  <a:pt x="744171" y="6422469"/>
                </a:cubicBezTo>
                <a:cubicBezTo>
                  <a:pt x="744088" y="6422469"/>
                  <a:pt x="743922" y="6422469"/>
                  <a:pt x="743839" y="6422552"/>
                </a:cubicBezTo>
                <a:cubicBezTo>
                  <a:pt x="743757" y="6422552"/>
                  <a:pt x="743757" y="6422552"/>
                  <a:pt x="743674" y="6422552"/>
                </a:cubicBezTo>
                <a:cubicBezTo>
                  <a:pt x="743012" y="6422304"/>
                  <a:pt x="742598" y="6421476"/>
                  <a:pt x="741936" y="6421228"/>
                </a:cubicBezTo>
                <a:cubicBezTo>
                  <a:pt x="741522" y="6421062"/>
                  <a:pt x="740942" y="6421145"/>
                  <a:pt x="740528" y="6421145"/>
                </a:cubicBezTo>
                <a:cubicBezTo>
                  <a:pt x="740446" y="6421062"/>
                  <a:pt x="740363" y="6420897"/>
                  <a:pt x="740197" y="6420897"/>
                </a:cubicBezTo>
                <a:cubicBezTo>
                  <a:pt x="740032" y="6420814"/>
                  <a:pt x="739783" y="6420897"/>
                  <a:pt x="739535" y="6420897"/>
                </a:cubicBezTo>
                <a:cubicBezTo>
                  <a:pt x="739038" y="6420565"/>
                  <a:pt x="738624" y="6419986"/>
                  <a:pt x="738045" y="6419820"/>
                </a:cubicBezTo>
                <a:cubicBezTo>
                  <a:pt x="737466" y="6419655"/>
                  <a:pt x="736720" y="6420234"/>
                  <a:pt x="736058" y="6420234"/>
                </a:cubicBezTo>
                <a:cubicBezTo>
                  <a:pt x="735975" y="6420152"/>
                  <a:pt x="735893" y="6420152"/>
                  <a:pt x="735893" y="6420152"/>
                </a:cubicBezTo>
                <a:cubicBezTo>
                  <a:pt x="735810" y="6420152"/>
                  <a:pt x="735727" y="6420152"/>
                  <a:pt x="735644" y="6420152"/>
                </a:cubicBezTo>
                <a:cubicBezTo>
                  <a:pt x="735065" y="6419820"/>
                  <a:pt x="734651" y="6418993"/>
                  <a:pt x="734071" y="6418827"/>
                </a:cubicBezTo>
                <a:cubicBezTo>
                  <a:pt x="733409" y="6418662"/>
                  <a:pt x="732747" y="6418579"/>
                  <a:pt x="732085" y="6418413"/>
                </a:cubicBezTo>
                <a:cubicBezTo>
                  <a:pt x="731754" y="6418330"/>
                  <a:pt x="731340" y="6418413"/>
                  <a:pt x="731009" y="6418413"/>
                </a:cubicBezTo>
                <a:cubicBezTo>
                  <a:pt x="730677" y="6418496"/>
                  <a:pt x="730264" y="6418496"/>
                  <a:pt x="729933" y="6418496"/>
                </a:cubicBezTo>
                <a:cubicBezTo>
                  <a:pt x="729601" y="6418413"/>
                  <a:pt x="729270" y="6418579"/>
                  <a:pt x="728856" y="6418662"/>
                </a:cubicBezTo>
                <a:cubicBezTo>
                  <a:pt x="728691" y="6418496"/>
                  <a:pt x="728525" y="6418330"/>
                  <a:pt x="728360" y="6418248"/>
                </a:cubicBezTo>
                <a:cubicBezTo>
                  <a:pt x="728111" y="6418165"/>
                  <a:pt x="727863" y="6417834"/>
                  <a:pt x="727532" y="6417834"/>
                </a:cubicBezTo>
                <a:cubicBezTo>
                  <a:pt x="727283" y="6417751"/>
                  <a:pt x="726952" y="6417917"/>
                  <a:pt x="726704" y="6417917"/>
                </a:cubicBezTo>
                <a:cubicBezTo>
                  <a:pt x="726456" y="6417585"/>
                  <a:pt x="726207" y="6417254"/>
                  <a:pt x="725876" y="6417254"/>
                </a:cubicBezTo>
                <a:cubicBezTo>
                  <a:pt x="725628" y="6417172"/>
                  <a:pt x="725379" y="6417254"/>
                  <a:pt x="725048" y="6417337"/>
                </a:cubicBezTo>
                <a:cubicBezTo>
                  <a:pt x="724966" y="6417337"/>
                  <a:pt x="724966" y="6417254"/>
                  <a:pt x="724883" y="6417254"/>
                </a:cubicBezTo>
                <a:cubicBezTo>
                  <a:pt x="724800" y="6417254"/>
                  <a:pt x="724635" y="6417337"/>
                  <a:pt x="724552" y="6417420"/>
                </a:cubicBezTo>
                <a:cubicBezTo>
                  <a:pt x="724221" y="6417503"/>
                  <a:pt x="723972" y="6417585"/>
                  <a:pt x="723724" y="6417503"/>
                </a:cubicBezTo>
                <a:cubicBezTo>
                  <a:pt x="723062" y="6417420"/>
                  <a:pt x="722399" y="6416923"/>
                  <a:pt x="721737" y="6416840"/>
                </a:cubicBezTo>
                <a:cubicBezTo>
                  <a:pt x="721489" y="6416840"/>
                  <a:pt x="721241" y="6416840"/>
                  <a:pt x="720992" y="6417006"/>
                </a:cubicBezTo>
                <a:cubicBezTo>
                  <a:pt x="720909" y="6416840"/>
                  <a:pt x="720744" y="6416758"/>
                  <a:pt x="720661" y="6416675"/>
                </a:cubicBezTo>
                <a:cubicBezTo>
                  <a:pt x="720413" y="6416675"/>
                  <a:pt x="720082" y="6416675"/>
                  <a:pt x="719833" y="6416592"/>
                </a:cubicBezTo>
                <a:cubicBezTo>
                  <a:pt x="719668" y="6416592"/>
                  <a:pt x="719502" y="6416592"/>
                  <a:pt x="719419" y="6416675"/>
                </a:cubicBezTo>
                <a:cubicBezTo>
                  <a:pt x="719254" y="6416675"/>
                  <a:pt x="719088" y="6416758"/>
                  <a:pt x="719005" y="6416758"/>
                </a:cubicBezTo>
                <a:cubicBezTo>
                  <a:pt x="718840" y="6416758"/>
                  <a:pt x="718674" y="6416758"/>
                  <a:pt x="718592" y="6416758"/>
                </a:cubicBezTo>
                <a:cubicBezTo>
                  <a:pt x="718426" y="6416758"/>
                  <a:pt x="718260" y="6416840"/>
                  <a:pt x="718178" y="6416758"/>
                </a:cubicBezTo>
                <a:cubicBezTo>
                  <a:pt x="717929" y="6416758"/>
                  <a:pt x="717598" y="6416675"/>
                  <a:pt x="717350" y="6416675"/>
                </a:cubicBezTo>
                <a:cubicBezTo>
                  <a:pt x="717101" y="6416675"/>
                  <a:pt x="716853" y="6416095"/>
                  <a:pt x="716522" y="6416095"/>
                </a:cubicBezTo>
                <a:cubicBezTo>
                  <a:pt x="716274" y="6416095"/>
                  <a:pt x="715943" y="6416095"/>
                  <a:pt x="715694" y="6416013"/>
                </a:cubicBezTo>
                <a:cubicBezTo>
                  <a:pt x="715446" y="6416013"/>
                  <a:pt x="715115" y="6416675"/>
                  <a:pt x="714866" y="6416758"/>
                </a:cubicBezTo>
                <a:cubicBezTo>
                  <a:pt x="714866" y="6416758"/>
                  <a:pt x="714784" y="6416758"/>
                  <a:pt x="714784" y="6416758"/>
                </a:cubicBezTo>
                <a:cubicBezTo>
                  <a:pt x="714535" y="6416675"/>
                  <a:pt x="714287" y="6415930"/>
                  <a:pt x="714039" y="6415930"/>
                </a:cubicBezTo>
                <a:cubicBezTo>
                  <a:pt x="713790" y="6415930"/>
                  <a:pt x="713459" y="6415764"/>
                  <a:pt x="713211" y="6415764"/>
                </a:cubicBezTo>
                <a:cubicBezTo>
                  <a:pt x="713045" y="6415764"/>
                  <a:pt x="712880" y="6415764"/>
                  <a:pt x="712797" y="6415764"/>
                </a:cubicBezTo>
                <a:cubicBezTo>
                  <a:pt x="712631" y="6415764"/>
                  <a:pt x="712549" y="6415764"/>
                  <a:pt x="712383" y="6415764"/>
                </a:cubicBezTo>
                <a:cubicBezTo>
                  <a:pt x="712300" y="6415764"/>
                  <a:pt x="712218" y="6415847"/>
                  <a:pt x="712135" y="6415847"/>
                </a:cubicBezTo>
                <a:cubicBezTo>
                  <a:pt x="712052" y="6415847"/>
                  <a:pt x="711969" y="6415764"/>
                  <a:pt x="711804" y="6415764"/>
                </a:cubicBezTo>
                <a:cubicBezTo>
                  <a:pt x="711472" y="6415764"/>
                  <a:pt x="711141" y="6415847"/>
                  <a:pt x="710810" y="6415930"/>
                </a:cubicBezTo>
                <a:cubicBezTo>
                  <a:pt x="710727" y="6415847"/>
                  <a:pt x="710645" y="6415847"/>
                  <a:pt x="710562" y="6415847"/>
                </a:cubicBezTo>
                <a:cubicBezTo>
                  <a:pt x="710396" y="6415847"/>
                  <a:pt x="710231" y="6416013"/>
                  <a:pt x="710065" y="6416178"/>
                </a:cubicBezTo>
                <a:cubicBezTo>
                  <a:pt x="709982" y="6416178"/>
                  <a:pt x="709817" y="6416178"/>
                  <a:pt x="709734" y="6416178"/>
                </a:cubicBezTo>
                <a:cubicBezTo>
                  <a:pt x="709486" y="6416178"/>
                  <a:pt x="709320" y="6416261"/>
                  <a:pt x="709072" y="6416344"/>
                </a:cubicBezTo>
                <a:cubicBezTo>
                  <a:pt x="708989" y="6416344"/>
                  <a:pt x="708906" y="6416344"/>
                  <a:pt x="708906" y="6416344"/>
                </a:cubicBezTo>
                <a:cubicBezTo>
                  <a:pt x="708658" y="6416344"/>
                  <a:pt x="708327" y="6415847"/>
                  <a:pt x="708078" y="6415847"/>
                </a:cubicBezTo>
                <a:cubicBezTo>
                  <a:pt x="707830" y="6415847"/>
                  <a:pt x="707665" y="6416178"/>
                  <a:pt x="707416" y="6416426"/>
                </a:cubicBezTo>
                <a:cubicBezTo>
                  <a:pt x="707251" y="6416426"/>
                  <a:pt x="707085" y="6416344"/>
                  <a:pt x="706837" y="6416344"/>
                </a:cubicBezTo>
                <a:cubicBezTo>
                  <a:pt x="706671" y="6416095"/>
                  <a:pt x="706506" y="6415764"/>
                  <a:pt x="706340" y="6415764"/>
                </a:cubicBezTo>
                <a:cubicBezTo>
                  <a:pt x="706340" y="6415764"/>
                  <a:pt x="706257" y="6415764"/>
                  <a:pt x="706257" y="6415764"/>
                </a:cubicBezTo>
                <a:cubicBezTo>
                  <a:pt x="704767" y="6415847"/>
                  <a:pt x="704519" y="6415764"/>
                  <a:pt x="704353" y="6415764"/>
                </a:cubicBezTo>
                <a:close/>
                <a:moveTo>
                  <a:pt x="0" y="0"/>
                </a:moveTo>
                <a:lnTo>
                  <a:pt x="11571711" y="0"/>
                </a:lnTo>
                <a:lnTo>
                  <a:pt x="11571711" y="4239490"/>
                </a:lnTo>
                <a:lnTo>
                  <a:pt x="11571711" y="6858000"/>
                </a:lnTo>
                <a:lnTo>
                  <a:pt x="0" y="6858000"/>
                </a:lnTo>
                <a:lnTo>
                  <a:pt x="0" y="423949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43" name="Semi Transparent">
            <a:extLst>
              <a:ext uri="{FF2B5EF4-FFF2-40B4-BE49-F238E27FC236}">
                <a16:creationId xmlns:a16="http://schemas.microsoft.com/office/drawing/2014/main" id="{7C8F9FF9-222B-6271-4667-331E39E3D696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21"/>
          </p:nvPr>
        </p:nvSpPr>
        <p:spPr>
          <a:xfrm>
            <a:off x="611145" y="5105735"/>
            <a:ext cx="10737850" cy="1239838"/>
          </a:xfrm>
          <a:solidFill>
            <a:schemeClr val="bg1">
              <a:alpha val="80000"/>
            </a:schemeClr>
          </a:solidFill>
        </p:spPr>
        <p:txBody>
          <a:bodyPr lIns="216000" tIns="324000" rIns="90000" bIns="36000"/>
          <a:lstStyle>
            <a:lvl1pPr>
              <a:defRPr sz="2400" b="0"/>
            </a:lvl1pPr>
            <a:lvl2pPr>
              <a:defRPr/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2" name="Semi Transparent">
            <a:extLst>
              <a:ext uri="{FF2B5EF4-FFF2-40B4-BE49-F238E27FC236}">
                <a16:creationId xmlns:a16="http://schemas.microsoft.com/office/drawing/2014/main" id="{720EE83D-22E8-7172-AA06-A50F3CA677AF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620713" y="1706998"/>
            <a:ext cx="2066925" cy="3205162"/>
          </a:xfrm>
          <a:solidFill>
            <a:schemeClr val="bg1">
              <a:alpha val="90000"/>
            </a:schemeClr>
          </a:solidFill>
        </p:spPr>
        <p:txBody>
          <a:bodyPr lIns="180000" tIns="288000" rIns="90000" bIns="72000"/>
          <a:lstStyle>
            <a:lvl1pPr>
              <a:spcAft>
                <a:spcPts val="1800"/>
              </a:spcAft>
              <a:defRPr sz="5400" b="1">
                <a:solidFill>
                  <a:schemeClr val="accent2"/>
                </a:solidFill>
              </a:defRPr>
            </a:lvl1pPr>
            <a:lvl2pPr>
              <a:defRPr>
                <a:latin typeface="Danone One Condensed" panose="020B0504030202020204" pitchFamily="34" charset="0"/>
              </a:defRPr>
            </a:lvl2pPr>
            <a:lvl3pPr marL="180975" indent="-180975">
              <a:buFont typeface="Danone One Condensed" panose="020B0604020202020204" charset="0"/>
              <a:buChar char="-"/>
              <a:defRPr>
                <a:latin typeface="Danone One" panose="020B0504030202020204" pitchFamily="34" charset="0"/>
              </a:defRPr>
            </a:lvl3pPr>
          </a:lstStyle>
          <a:p>
            <a:pPr lvl="0"/>
            <a:r>
              <a:rPr lang="nl-NL" dirty="0"/>
              <a:t>##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3" name="Semi Transparent">
            <a:extLst>
              <a:ext uri="{FF2B5EF4-FFF2-40B4-BE49-F238E27FC236}">
                <a16:creationId xmlns:a16="http://schemas.microsoft.com/office/drawing/2014/main" id="{F1A1DEE4-E982-7879-81D1-75AC42D837E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2788383" y="1706998"/>
            <a:ext cx="2066925" cy="3205162"/>
          </a:xfrm>
          <a:solidFill>
            <a:schemeClr val="bg1">
              <a:alpha val="90000"/>
            </a:schemeClr>
          </a:solidFill>
        </p:spPr>
        <p:txBody>
          <a:bodyPr lIns="180000" tIns="288000" rIns="90000" bIns="72000"/>
          <a:lstStyle>
            <a:lvl1pPr>
              <a:spcAft>
                <a:spcPts val="1800"/>
              </a:spcAft>
              <a:defRPr sz="5400" b="1">
                <a:solidFill>
                  <a:schemeClr val="accent3"/>
                </a:solidFill>
              </a:defRPr>
            </a:lvl1pPr>
            <a:lvl2pPr>
              <a:defRPr>
                <a:latin typeface="Danone One Condensed" panose="020B0504030202020204" pitchFamily="34" charset="0"/>
              </a:defRPr>
            </a:lvl2pPr>
            <a:lvl3pPr marL="180975" indent="-180975">
              <a:buFont typeface="Danone One Condensed" panose="020B0604020202020204" charset="0"/>
              <a:buChar char="-"/>
              <a:defRPr>
                <a:latin typeface="Danone One" panose="020B0504030202020204" pitchFamily="34" charset="0"/>
              </a:defRPr>
            </a:lvl3pPr>
          </a:lstStyle>
          <a:p>
            <a:pPr lvl="0"/>
            <a:r>
              <a:rPr lang="nl-NL" dirty="0"/>
              <a:t>##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Semi Transparent">
            <a:extLst>
              <a:ext uri="{FF2B5EF4-FFF2-40B4-BE49-F238E27FC236}">
                <a16:creationId xmlns:a16="http://schemas.microsoft.com/office/drawing/2014/main" id="{2FEC1599-D6F8-8D44-E6CA-EF080D06F56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4956053" y="1706998"/>
            <a:ext cx="2066925" cy="3205162"/>
          </a:xfrm>
          <a:solidFill>
            <a:schemeClr val="bg1">
              <a:alpha val="90000"/>
            </a:schemeClr>
          </a:solidFill>
        </p:spPr>
        <p:txBody>
          <a:bodyPr lIns="180000" tIns="288000" rIns="90000" bIns="72000"/>
          <a:lstStyle>
            <a:lvl1pPr>
              <a:spcAft>
                <a:spcPts val="1800"/>
              </a:spcAft>
              <a:defRPr sz="5400" b="1">
                <a:solidFill>
                  <a:srgbClr val="57BAB7"/>
                </a:solidFill>
              </a:defRPr>
            </a:lvl1pPr>
            <a:lvl2pPr>
              <a:defRPr>
                <a:latin typeface="Danone One Condensed" panose="020B0504030202020204" pitchFamily="34" charset="0"/>
              </a:defRPr>
            </a:lvl2pPr>
            <a:lvl3pPr marL="180975" indent="-180975">
              <a:buFont typeface="Danone One Condensed" panose="020B0604020202020204" charset="0"/>
              <a:buChar char="-"/>
              <a:defRPr>
                <a:latin typeface="Danone One" panose="020B0504030202020204" pitchFamily="34" charset="0"/>
              </a:defRPr>
            </a:lvl3pPr>
          </a:lstStyle>
          <a:p>
            <a:pPr lvl="0"/>
            <a:r>
              <a:rPr lang="nl-NL" dirty="0"/>
              <a:t>##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7" name="Semi Transparent">
            <a:extLst>
              <a:ext uri="{FF2B5EF4-FFF2-40B4-BE49-F238E27FC236}">
                <a16:creationId xmlns:a16="http://schemas.microsoft.com/office/drawing/2014/main" id="{4798E367-CF8A-5862-6543-94934ED330A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7123723" y="1706998"/>
            <a:ext cx="2066925" cy="3205162"/>
          </a:xfrm>
          <a:solidFill>
            <a:schemeClr val="bg1">
              <a:alpha val="90000"/>
            </a:schemeClr>
          </a:solidFill>
        </p:spPr>
        <p:txBody>
          <a:bodyPr lIns="180000" tIns="288000" rIns="90000" bIns="72000"/>
          <a:lstStyle>
            <a:lvl1pPr>
              <a:spcAft>
                <a:spcPts val="1800"/>
              </a:spcAft>
              <a:defRPr sz="5400" b="1">
                <a:solidFill>
                  <a:schemeClr val="accent5"/>
                </a:solidFill>
              </a:defRPr>
            </a:lvl1pPr>
            <a:lvl2pPr>
              <a:defRPr>
                <a:latin typeface="Danone One Condensed" panose="020B0504030202020204" pitchFamily="34" charset="0"/>
              </a:defRPr>
            </a:lvl2pPr>
            <a:lvl3pPr marL="180975" indent="-180975">
              <a:buFont typeface="Danone One Condensed" panose="020B0604020202020204" charset="0"/>
              <a:buChar char="-"/>
              <a:defRPr>
                <a:latin typeface="Danone One" panose="020B0504030202020204" pitchFamily="34" charset="0"/>
              </a:defRPr>
            </a:lvl3pPr>
          </a:lstStyle>
          <a:p>
            <a:pPr lvl="0"/>
            <a:r>
              <a:rPr lang="nl-NL" dirty="0"/>
              <a:t>##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8" name="Semi Transparent">
            <a:extLst>
              <a:ext uri="{FF2B5EF4-FFF2-40B4-BE49-F238E27FC236}">
                <a16:creationId xmlns:a16="http://schemas.microsoft.com/office/drawing/2014/main" id="{5175B9A6-96EE-A6A9-1E43-C32E39245AF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>
          <a:xfrm>
            <a:off x="9291394" y="1706998"/>
            <a:ext cx="2066925" cy="3205162"/>
          </a:xfrm>
          <a:solidFill>
            <a:schemeClr val="bg1">
              <a:alpha val="90000"/>
            </a:schemeClr>
          </a:solidFill>
        </p:spPr>
        <p:txBody>
          <a:bodyPr lIns="180000" tIns="288000" rIns="90000" bIns="72000"/>
          <a:lstStyle>
            <a:lvl1pPr>
              <a:spcAft>
                <a:spcPts val="1800"/>
              </a:spcAft>
              <a:defRPr sz="5400" b="1">
                <a:solidFill>
                  <a:srgbClr val="F88806"/>
                </a:solidFill>
              </a:defRPr>
            </a:lvl1pPr>
            <a:lvl2pPr>
              <a:defRPr>
                <a:latin typeface="Danone One Condensed" panose="020B0504030202020204" pitchFamily="34" charset="0"/>
              </a:defRPr>
            </a:lvl2pPr>
            <a:lvl3pPr marL="180975" indent="-180975">
              <a:buFont typeface="Danone One Condensed" panose="020B0604020202020204" charset="0"/>
              <a:buChar char="-"/>
              <a:defRPr>
                <a:latin typeface="Danone One" panose="020B0504030202020204" pitchFamily="34" charset="0"/>
              </a:defRPr>
            </a:lvl3pPr>
          </a:lstStyle>
          <a:p>
            <a:pPr lvl="0"/>
            <a:r>
              <a:rPr lang="nl-NL" dirty="0"/>
              <a:t>##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9" name="Title Placeholder">
            <a:extLst>
              <a:ext uri="{FF2B5EF4-FFF2-40B4-BE49-F238E27FC236}">
                <a16:creationId xmlns:a16="http://schemas.microsoft.com/office/drawing/2014/main" id="{016B83B0-E5C5-9924-D346-8E7B480A8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8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4" name="Help 1">
            <a:extLst>
              <a:ext uri="{FF2B5EF4-FFF2-40B4-BE49-F238E27FC236}">
                <a16:creationId xmlns:a16="http://schemas.microsoft.com/office/drawing/2014/main" id="{267BF61F-C55C-C348-2D59-86D2090F90E3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504030202020204" pitchFamily="34" charset="0"/>
            </a:endParaRPr>
          </a:p>
        </p:txBody>
      </p:sp>
      <p:grpSp>
        <p:nvGrpSpPr>
          <p:cNvPr id="45" name="Help 2">
            <a:extLst>
              <a:ext uri="{FF2B5EF4-FFF2-40B4-BE49-F238E27FC236}">
                <a16:creationId xmlns:a16="http://schemas.microsoft.com/office/drawing/2014/main" id="{800777E3-F212-1CF6-C0BC-2732AE33EAB1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03A7CA5A-1B5E-ECE6-21A9-55ACAB349962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581F1E72-93D7-83CC-F6C8-BEE99C6B6727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777AB88-5EB1-5897-C155-4FDBE721F8FB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15EBDBE1-CC26-9334-D740-519BCDA51FC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</p:grpSp>
      <p:sp>
        <p:nvSpPr>
          <p:cNvPr id="50" name="Help 3">
            <a:extLst>
              <a:ext uri="{FF2B5EF4-FFF2-40B4-BE49-F238E27FC236}">
                <a16:creationId xmlns:a16="http://schemas.microsoft.com/office/drawing/2014/main" id="{7B6AAC70-32A9-CB20-0433-DF4C2BEAC7C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1" name="Help 4">
            <a:extLst>
              <a:ext uri="{FF2B5EF4-FFF2-40B4-BE49-F238E27FC236}">
                <a16:creationId xmlns:a16="http://schemas.microsoft.com/office/drawing/2014/main" id="{9138C606-8014-BC08-01B7-21EADDC310D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52" name="Help 5">
            <a:extLst>
              <a:ext uri="{FF2B5EF4-FFF2-40B4-BE49-F238E27FC236}">
                <a16:creationId xmlns:a16="http://schemas.microsoft.com/office/drawing/2014/main" id="{1D56EA87-7F5D-204A-C78A-FF6AD1E54497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subheader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53" name="Help 6">
            <a:extLst>
              <a:ext uri="{FF2B5EF4-FFF2-40B4-BE49-F238E27FC236}">
                <a16:creationId xmlns:a16="http://schemas.microsoft.com/office/drawing/2014/main" id="{6144E9CC-2414-B81A-A709-19B4A7687204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4" name="Help 7">
            <a:extLst>
              <a:ext uri="{FF2B5EF4-FFF2-40B4-BE49-F238E27FC236}">
                <a16:creationId xmlns:a16="http://schemas.microsoft.com/office/drawing/2014/main" id="{0DF18BD2-F804-2BA7-A669-F15973EAD65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55" name="Help 8">
            <a:extLst>
              <a:ext uri="{FF2B5EF4-FFF2-40B4-BE49-F238E27FC236}">
                <a16:creationId xmlns:a16="http://schemas.microsoft.com/office/drawing/2014/main" id="{CFED0E42-2BF3-DACB-B616-96636B130CE5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56" name="Help 9">
            <a:extLst>
              <a:ext uri="{FF2B5EF4-FFF2-40B4-BE49-F238E27FC236}">
                <a16:creationId xmlns:a16="http://schemas.microsoft.com/office/drawing/2014/main" id="{10CAA60D-1FE1-A661-7ACF-779941C9461B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830997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'Reset Slide' button to revert the slide to its original layout &amp; font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57" name="Help 10">
            <a:extLst>
              <a:ext uri="{FF2B5EF4-FFF2-40B4-BE49-F238E27FC236}">
                <a16:creationId xmlns:a16="http://schemas.microsoft.com/office/drawing/2014/main" id="{F9DF6221-3DBF-259D-1F2F-6F90546635AB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504030202020204" pitchFamily="34" charset="0"/>
            </a:endParaRPr>
          </a:p>
        </p:txBody>
      </p:sp>
      <p:sp>
        <p:nvSpPr>
          <p:cNvPr id="58" name="Help 11">
            <a:extLst>
              <a:ext uri="{FF2B5EF4-FFF2-40B4-BE49-F238E27FC236}">
                <a16:creationId xmlns:a16="http://schemas.microsoft.com/office/drawing/2014/main" id="{8B339ACA-A87C-02B0-334D-9A8D2F40AB80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59" name="Help 12">
            <a:extLst>
              <a:ext uri="{FF2B5EF4-FFF2-40B4-BE49-F238E27FC236}">
                <a16:creationId xmlns:a16="http://schemas.microsoft.com/office/drawing/2014/main" id="{0E281898-527B-1FD7-F18B-0E81C3393DCC}"/>
              </a:ext>
            </a:extLst>
          </p:cNvPr>
          <p:cNvSpPr>
            <a:spLocks/>
          </p:cNvSpPr>
          <p:nvPr userDrawn="1"/>
        </p:nvSpPr>
        <p:spPr>
          <a:xfrm>
            <a:off x="1227146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60" name="Help 13">
            <a:extLst>
              <a:ext uri="{FF2B5EF4-FFF2-40B4-BE49-F238E27FC236}">
                <a16:creationId xmlns:a16="http://schemas.microsoft.com/office/drawing/2014/main" id="{F8AF36C0-E208-5885-838A-815D09AF2F9F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1" name="Help 14">
            <a:extLst>
              <a:ext uri="{FF2B5EF4-FFF2-40B4-BE49-F238E27FC236}">
                <a16:creationId xmlns:a16="http://schemas.microsoft.com/office/drawing/2014/main" id="{8CE7429C-8AD3-4C6E-30A2-4886F4AB9E27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62" name="Help 15">
            <a:extLst>
              <a:ext uri="{FF2B5EF4-FFF2-40B4-BE49-F238E27FC236}">
                <a16:creationId xmlns:a16="http://schemas.microsoft.com/office/drawing/2014/main" id="{303D5753-65F1-95F5-D707-E10579C93980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63" name="Help 16">
            <a:extLst>
              <a:ext uri="{FF2B5EF4-FFF2-40B4-BE49-F238E27FC236}">
                <a16:creationId xmlns:a16="http://schemas.microsoft.com/office/drawing/2014/main" id="{4A994E10-6590-8428-49BF-E8B69BE70AF5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</p:spTree>
    <p:extLst>
      <p:ext uri="{BB962C8B-B14F-4D97-AF65-F5344CB8AC3E}">
        <p14:creationId xmlns:p14="http://schemas.microsoft.com/office/powerpoint/2010/main" val="30048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00ACED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rgbClr val="00ACED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00ACED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chemeClr val="accent3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accent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00ACE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358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00ACED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6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ACED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12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E5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54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0034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0034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0034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0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45023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FDBE02DF-C866-6328-C9E8-E84E5E6B6010}"/>
              </a:ext>
            </a:extLst>
          </p:cNvPr>
          <p:cNvSpPr>
            <a:spLocks/>
          </p:cNvSpPr>
          <p:nvPr userDrawn="1"/>
        </p:nvSpPr>
        <p:spPr>
          <a:xfrm>
            <a:off x="416459" y="6348419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1E22D5-A716-D5FD-0111-182BE0B27A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3F9299-D77E-139B-5A2E-352691DA60A5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7E94187-987B-A667-87B4-AA0EF271DD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729340-96E3-0A63-017A-5C735F6B0009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00A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Statement &amp; Quote">
    <p:bg>
      <p:bgPr>
        <a:solidFill>
          <a:srgbClr val="00A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DB0D51E-FDCF-1891-80E7-E7DD16A00FE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F5A0BAEC-3055-DC85-EBB5-51382044DE68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73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4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qua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5292000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3"/>
            <a:ext cx="5292000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84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63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56BD0E6-8D46-AD1B-6BF6-34247144171F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4A4E17-E478-6AE0-CD99-19BA69555043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0898" y="1593"/>
            <a:ext cx="5824199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E2280AB0-2448-17DF-846E-B918CC3D659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4802" y="-1594"/>
            <a:ext cx="612000" cy="6858000"/>
          </a:xfrm>
          <a:solidFill>
            <a:schemeClr val="tx2">
              <a:alpha val="60000"/>
            </a:scheme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B3779320-0D54-59ED-162D-2290FB84A68F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D85BAF39-2172-80EB-249C-F0DF2D55F555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EB8EC654-9C63-A576-4F27-437E5B7B1A1F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ED898C30-2321-2A25-8368-7C14B33BA19E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NAVY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B974B4-AB3D-49C0-BDB0-F7CE273521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07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Wave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2FAE58-9EE5-468B-CD34-4C8CEB202FC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72F89E0C-E9DE-F631-9929-98DD6FA5527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998DD0C0-21A5-181A-D39D-8CC1313C53C1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0EC786FB-7C1E-154F-B99E-DFBC34CC9436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B53A4764-A1DB-516D-D6A4-FCCC937A8383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4BED862A-B2DE-0EAF-BF10-8A3936AFA4DC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NAVY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Full Colour - Big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CB21413-4AC7-B8E7-3123-541DF6B877F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34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Full Colour - Big Text / No Cap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C2B7FE1-2A3E-764B-F05D-AB0FF517008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B9201316-6456-6684-D3AD-0B4E1EF68527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3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Full Colour - Big Text / Top 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19D39C-6899-CDC8-B803-14E9E189137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3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85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chemeClr val="accent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chemeClr val="accent3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tx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tx2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561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chemeClr val="tx2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77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46949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706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E417-8691-4367-A0EC-FEC2F1D04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730250"/>
            <a:ext cx="9018000" cy="89693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F2139C-9091-498F-AD7D-612D14A130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350" y="2047661"/>
            <a:ext cx="9018000" cy="345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D895B-17DC-409F-B594-8899D62AC4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573E3-D542-0AA3-D3B8-DB0B448D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0A70-F644-4C3C-81C9-9A02E20E59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849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96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8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78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45023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CF3774AD-F9B0-BDC9-C7D0-73EA115915BA}"/>
              </a:ext>
            </a:extLst>
          </p:cNvPr>
          <p:cNvSpPr>
            <a:spLocks/>
          </p:cNvSpPr>
          <p:nvPr userDrawn="1"/>
        </p:nvSpPr>
        <p:spPr>
          <a:xfrm>
            <a:off x="416459" y="6364603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4E9E6A-1670-3567-C720-1EBC5205C1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5" name="Rectangle 8">
            <a:extLst>
              <a:ext uri="{FF2B5EF4-FFF2-40B4-BE49-F238E27FC236}">
                <a16:creationId xmlns:a16="http://schemas.microsoft.com/office/drawing/2014/main" id="{F95F021B-F34C-A0D6-0D30-EA333120806F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DDA163-1291-460F-9933-D921EEA01B67}"/>
              </a:ext>
            </a:extLst>
          </p:cNvPr>
          <p:cNvSpPr>
            <a:spLocks/>
          </p:cNvSpPr>
          <p:nvPr userDrawn="1"/>
        </p:nvSpPr>
        <p:spPr>
          <a:xfrm>
            <a:off x="284205" y="6098059"/>
            <a:ext cx="1396314" cy="62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F7C9BB-93FC-A47E-A247-4BC077679D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"/>
            <a:ext cx="11571707" cy="6857997"/>
          </a:xfrm>
          <a:custGeom>
            <a:avLst/>
            <a:gdLst>
              <a:gd name="connsiteX0" fmla="*/ 1129507 w 11571707"/>
              <a:gd name="connsiteY0" fmla="*/ 6637196 h 6857997"/>
              <a:gd name="connsiteX1" fmla="*/ 1124902 w 11571707"/>
              <a:gd name="connsiteY1" fmla="*/ 6641801 h 6857997"/>
              <a:gd name="connsiteX2" fmla="*/ 1129507 w 11571707"/>
              <a:gd name="connsiteY2" fmla="*/ 6646405 h 6857997"/>
              <a:gd name="connsiteX3" fmla="*/ 1134111 w 11571707"/>
              <a:gd name="connsiteY3" fmla="*/ 6641801 h 6857997"/>
              <a:gd name="connsiteX4" fmla="*/ 1129507 w 11571707"/>
              <a:gd name="connsiteY4" fmla="*/ 6637196 h 6857997"/>
              <a:gd name="connsiteX5" fmla="*/ 947777 w 11571707"/>
              <a:gd name="connsiteY5" fmla="*/ 6616629 h 6857997"/>
              <a:gd name="connsiteX6" fmla="*/ 952588 w 11571707"/>
              <a:gd name="connsiteY6" fmla="*/ 6616629 h 6857997"/>
              <a:gd name="connsiteX7" fmla="*/ 958523 w 11571707"/>
              <a:gd name="connsiteY7" fmla="*/ 6622359 h 6857997"/>
              <a:gd name="connsiteX8" fmla="*/ 952588 w 11571707"/>
              <a:gd name="connsiteY8" fmla="*/ 6628089 h 6857997"/>
              <a:gd name="connsiteX9" fmla="*/ 952588 w 11571707"/>
              <a:gd name="connsiteY9" fmla="*/ 6627987 h 6857997"/>
              <a:gd name="connsiteX10" fmla="*/ 947777 w 11571707"/>
              <a:gd name="connsiteY10" fmla="*/ 6627987 h 6857997"/>
              <a:gd name="connsiteX11" fmla="*/ 1166036 w 11571707"/>
              <a:gd name="connsiteY11" fmla="*/ 6616014 h 6857997"/>
              <a:gd name="connsiteX12" fmla="*/ 1174733 w 11571707"/>
              <a:gd name="connsiteY12" fmla="*/ 6627986 h 6857997"/>
              <a:gd name="connsiteX13" fmla="*/ 1166036 w 11571707"/>
              <a:gd name="connsiteY13" fmla="*/ 6639958 h 6857997"/>
              <a:gd name="connsiteX14" fmla="*/ 1157338 w 11571707"/>
              <a:gd name="connsiteY14" fmla="*/ 6627986 h 6857997"/>
              <a:gd name="connsiteX15" fmla="*/ 1166036 w 11571707"/>
              <a:gd name="connsiteY15" fmla="*/ 6616014 h 6857997"/>
              <a:gd name="connsiteX16" fmla="*/ 842895 w 11571707"/>
              <a:gd name="connsiteY16" fmla="*/ 6616014 h 6857997"/>
              <a:gd name="connsiteX17" fmla="*/ 851592 w 11571707"/>
              <a:gd name="connsiteY17" fmla="*/ 6627986 h 6857997"/>
              <a:gd name="connsiteX18" fmla="*/ 842895 w 11571707"/>
              <a:gd name="connsiteY18" fmla="*/ 6639958 h 6857997"/>
              <a:gd name="connsiteX19" fmla="*/ 834197 w 11571707"/>
              <a:gd name="connsiteY19" fmla="*/ 6627986 h 6857997"/>
              <a:gd name="connsiteX20" fmla="*/ 842895 w 11571707"/>
              <a:gd name="connsiteY20" fmla="*/ 6616014 h 6857997"/>
              <a:gd name="connsiteX21" fmla="*/ 1341115 w 11571707"/>
              <a:gd name="connsiteY21" fmla="*/ 6614173 h 6857997"/>
              <a:gd name="connsiteX22" fmla="*/ 1345720 w 11571707"/>
              <a:gd name="connsiteY22" fmla="*/ 6631261 h 6857997"/>
              <a:gd name="connsiteX23" fmla="*/ 1336510 w 11571707"/>
              <a:gd name="connsiteY23" fmla="*/ 6631261 h 6857997"/>
              <a:gd name="connsiteX24" fmla="*/ 1011219 w 11571707"/>
              <a:gd name="connsiteY24" fmla="*/ 6614173 h 6857997"/>
              <a:gd name="connsiteX25" fmla="*/ 1015824 w 11571707"/>
              <a:gd name="connsiteY25" fmla="*/ 6631261 h 6857997"/>
              <a:gd name="connsiteX26" fmla="*/ 1006614 w 11571707"/>
              <a:gd name="connsiteY26" fmla="*/ 6631261 h 6857997"/>
              <a:gd name="connsiteX27" fmla="*/ 1413662 w 11571707"/>
              <a:gd name="connsiteY27" fmla="*/ 6610080 h 6857997"/>
              <a:gd name="connsiteX28" fmla="*/ 1413662 w 11571707"/>
              <a:gd name="connsiteY28" fmla="*/ 6646098 h 6857997"/>
              <a:gd name="connsiteX29" fmla="*/ 1421643 w 11571707"/>
              <a:gd name="connsiteY29" fmla="*/ 6646098 h 6857997"/>
              <a:gd name="connsiteX30" fmla="*/ 1421643 w 11571707"/>
              <a:gd name="connsiteY30" fmla="*/ 6630647 h 6857997"/>
              <a:gd name="connsiteX31" fmla="*/ 1434434 w 11571707"/>
              <a:gd name="connsiteY31" fmla="*/ 6630647 h 6857997"/>
              <a:gd name="connsiteX32" fmla="*/ 1434434 w 11571707"/>
              <a:gd name="connsiteY32" fmla="*/ 6646098 h 6857997"/>
              <a:gd name="connsiteX33" fmla="*/ 1442415 w 11571707"/>
              <a:gd name="connsiteY33" fmla="*/ 6646098 h 6857997"/>
              <a:gd name="connsiteX34" fmla="*/ 1442415 w 11571707"/>
              <a:gd name="connsiteY34" fmla="*/ 6610080 h 6857997"/>
              <a:gd name="connsiteX35" fmla="*/ 1434434 w 11571707"/>
              <a:gd name="connsiteY35" fmla="*/ 6610080 h 6857997"/>
              <a:gd name="connsiteX36" fmla="*/ 1434434 w 11571707"/>
              <a:gd name="connsiteY36" fmla="*/ 6624099 h 6857997"/>
              <a:gd name="connsiteX37" fmla="*/ 1421643 w 11571707"/>
              <a:gd name="connsiteY37" fmla="*/ 6624099 h 6857997"/>
              <a:gd name="connsiteX38" fmla="*/ 1421643 w 11571707"/>
              <a:gd name="connsiteY38" fmla="*/ 6610080 h 6857997"/>
              <a:gd name="connsiteX39" fmla="*/ 1381635 w 11571707"/>
              <a:gd name="connsiteY39" fmla="*/ 6610080 h 6857997"/>
              <a:gd name="connsiteX40" fmla="*/ 1381635 w 11571707"/>
              <a:gd name="connsiteY40" fmla="*/ 6616629 h 6857997"/>
              <a:gd name="connsiteX41" fmla="*/ 1391663 w 11571707"/>
              <a:gd name="connsiteY41" fmla="*/ 6616629 h 6857997"/>
              <a:gd name="connsiteX42" fmla="*/ 1391663 w 11571707"/>
              <a:gd name="connsiteY42" fmla="*/ 6646098 h 6857997"/>
              <a:gd name="connsiteX43" fmla="*/ 1399644 w 11571707"/>
              <a:gd name="connsiteY43" fmla="*/ 6646098 h 6857997"/>
              <a:gd name="connsiteX44" fmla="*/ 1399644 w 11571707"/>
              <a:gd name="connsiteY44" fmla="*/ 6616629 h 6857997"/>
              <a:gd name="connsiteX45" fmla="*/ 1409672 w 11571707"/>
              <a:gd name="connsiteY45" fmla="*/ 6616629 h 6857997"/>
              <a:gd name="connsiteX46" fmla="*/ 1409672 w 11571707"/>
              <a:gd name="connsiteY46" fmla="*/ 6610080 h 6857997"/>
              <a:gd name="connsiteX47" fmla="*/ 1361886 w 11571707"/>
              <a:gd name="connsiteY47" fmla="*/ 6610080 h 6857997"/>
              <a:gd name="connsiteX48" fmla="*/ 1361886 w 11571707"/>
              <a:gd name="connsiteY48" fmla="*/ 6646098 h 6857997"/>
              <a:gd name="connsiteX49" fmla="*/ 1384193 w 11571707"/>
              <a:gd name="connsiteY49" fmla="*/ 6646098 h 6857997"/>
              <a:gd name="connsiteX50" fmla="*/ 1384193 w 11571707"/>
              <a:gd name="connsiteY50" fmla="*/ 6639447 h 6857997"/>
              <a:gd name="connsiteX51" fmla="*/ 1369867 w 11571707"/>
              <a:gd name="connsiteY51" fmla="*/ 6639447 h 6857997"/>
              <a:gd name="connsiteX52" fmla="*/ 1369867 w 11571707"/>
              <a:gd name="connsiteY52" fmla="*/ 6610080 h 6857997"/>
              <a:gd name="connsiteX53" fmla="*/ 1334976 w 11571707"/>
              <a:gd name="connsiteY53" fmla="*/ 6610080 h 6857997"/>
              <a:gd name="connsiteX54" fmla="*/ 1324436 w 11571707"/>
              <a:gd name="connsiteY54" fmla="*/ 6646098 h 6857997"/>
              <a:gd name="connsiteX55" fmla="*/ 1332622 w 11571707"/>
              <a:gd name="connsiteY55" fmla="*/ 6646098 h 6857997"/>
              <a:gd name="connsiteX56" fmla="*/ 1334873 w 11571707"/>
              <a:gd name="connsiteY56" fmla="*/ 6637708 h 6857997"/>
              <a:gd name="connsiteX57" fmla="*/ 1347459 w 11571707"/>
              <a:gd name="connsiteY57" fmla="*/ 6637708 h 6857997"/>
              <a:gd name="connsiteX58" fmla="*/ 1349710 w 11571707"/>
              <a:gd name="connsiteY58" fmla="*/ 6646098 h 6857997"/>
              <a:gd name="connsiteX59" fmla="*/ 1357896 w 11571707"/>
              <a:gd name="connsiteY59" fmla="*/ 6646098 h 6857997"/>
              <a:gd name="connsiteX60" fmla="*/ 1347357 w 11571707"/>
              <a:gd name="connsiteY60" fmla="*/ 6610080 h 6857997"/>
              <a:gd name="connsiteX61" fmla="*/ 1298547 w 11571707"/>
              <a:gd name="connsiteY61" fmla="*/ 6610080 h 6857997"/>
              <a:gd name="connsiteX62" fmla="*/ 1298547 w 11571707"/>
              <a:gd name="connsiteY62" fmla="*/ 6646098 h 6857997"/>
              <a:gd name="connsiteX63" fmla="*/ 1321775 w 11571707"/>
              <a:gd name="connsiteY63" fmla="*/ 6646098 h 6857997"/>
              <a:gd name="connsiteX64" fmla="*/ 1321775 w 11571707"/>
              <a:gd name="connsiteY64" fmla="*/ 6639550 h 6857997"/>
              <a:gd name="connsiteX65" fmla="*/ 1306528 w 11571707"/>
              <a:gd name="connsiteY65" fmla="*/ 6639550 h 6857997"/>
              <a:gd name="connsiteX66" fmla="*/ 1306528 w 11571707"/>
              <a:gd name="connsiteY66" fmla="*/ 6630238 h 6857997"/>
              <a:gd name="connsiteX67" fmla="*/ 1320240 w 11571707"/>
              <a:gd name="connsiteY67" fmla="*/ 6630238 h 6857997"/>
              <a:gd name="connsiteX68" fmla="*/ 1320240 w 11571707"/>
              <a:gd name="connsiteY68" fmla="*/ 6623996 h 6857997"/>
              <a:gd name="connsiteX69" fmla="*/ 1306528 w 11571707"/>
              <a:gd name="connsiteY69" fmla="*/ 6623996 h 6857997"/>
              <a:gd name="connsiteX70" fmla="*/ 1306528 w 11571707"/>
              <a:gd name="connsiteY70" fmla="*/ 6616629 h 6857997"/>
              <a:gd name="connsiteX71" fmla="*/ 1321468 w 11571707"/>
              <a:gd name="connsiteY71" fmla="*/ 6616629 h 6857997"/>
              <a:gd name="connsiteX72" fmla="*/ 1321468 w 11571707"/>
              <a:gd name="connsiteY72" fmla="*/ 6610080 h 6857997"/>
              <a:gd name="connsiteX73" fmla="*/ 1263961 w 11571707"/>
              <a:gd name="connsiteY73" fmla="*/ 6610080 h 6857997"/>
              <a:gd name="connsiteX74" fmla="*/ 1263961 w 11571707"/>
              <a:gd name="connsiteY74" fmla="*/ 6646098 h 6857997"/>
              <a:gd name="connsiteX75" fmla="*/ 1271942 w 11571707"/>
              <a:gd name="connsiteY75" fmla="*/ 6646098 h 6857997"/>
              <a:gd name="connsiteX76" fmla="*/ 1271942 w 11571707"/>
              <a:gd name="connsiteY76" fmla="*/ 6630647 h 6857997"/>
              <a:gd name="connsiteX77" fmla="*/ 1284733 w 11571707"/>
              <a:gd name="connsiteY77" fmla="*/ 6630647 h 6857997"/>
              <a:gd name="connsiteX78" fmla="*/ 1284733 w 11571707"/>
              <a:gd name="connsiteY78" fmla="*/ 6646098 h 6857997"/>
              <a:gd name="connsiteX79" fmla="*/ 1292714 w 11571707"/>
              <a:gd name="connsiteY79" fmla="*/ 6646098 h 6857997"/>
              <a:gd name="connsiteX80" fmla="*/ 1292714 w 11571707"/>
              <a:gd name="connsiteY80" fmla="*/ 6610080 h 6857997"/>
              <a:gd name="connsiteX81" fmla="*/ 1284733 w 11571707"/>
              <a:gd name="connsiteY81" fmla="*/ 6610080 h 6857997"/>
              <a:gd name="connsiteX82" fmla="*/ 1284733 w 11571707"/>
              <a:gd name="connsiteY82" fmla="*/ 6624099 h 6857997"/>
              <a:gd name="connsiteX83" fmla="*/ 1271942 w 11571707"/>
              <a:gd name="connsiteY83" fmla="*/ 6624099 h 6857997"/>
              <a:gd name="connsiteX84" fmla="*/ 1271942 w 11571707"/>
              <a:gd name="connsiteY84" fmla="*/ 6610080 h 6857997"/>
              <a:gd name="connsiteX85" fmla="*/ 1224362 w 11571707"/>
              <a:gd name="connsiteY85" fmla="*/ 6610080 h 6857997"/>
              <a:gd name="connsiteX86" fmla="*/ 1224362 w 11571707"/>
              <a:gd name="connsiteY86" fmla="*/ 6646098 h 6857997"/>
              <a:gd name="connsiteX87" fmla="*/ 1247590 w 11571707"/>
              <a:gd name="connsiteY87" fmla="*/ 6646098 h 6857997"/>
              <a:gd name="connsiteX88" fmla="*/ 1247590 w 11571707"/>
              <a:gd name="connsiteY88" fmla="*/ 6639550 h 6857997"/>
              <a:gd name="connsiteX89" fmla="*/ 1232343 w 11571707"/>
              <a:gd name="connsiteY89" fmla="*/ 6639550 h 6857997"/>
              <a:gd name="connsiteX90" fmla="*/ 1232343 w 11571707"/>
              <a:gd name="connsiteY90" fmla="*/ 6630238 h 6857997"/>
              <a:gd name="connsiteX91" fmla="*/ 1246055 w 11571707"/>
              <a:gd name="connsiteY91" fmla="*/ 6630238 h 6857997"/>
              <a:gd name="connsiteX92" fmla="*/ 1246055 w 11571707"/>
              <a:gd name="connsiteY92" fmla="*/ 6623996 h 6857997"/>
              <a:gd name="connsiteX93" fmla="*/ 1232343 w 11571707"/>
              <a:gd name="connsiteY93" fmla="*/ 6623996 h 6857997"/>
              <a:gd name="connsiteX94" fmla="*/ 1232343 w 11571707"/>
              <a:gd name="connsiteY94" fmla="*/ 6616629 h 6857997"/>
              <a:gd name="connsiteX95" fmla="*/ 1247181 w 11571707"/>
              <a:gd name="connsiteY95" fmla="*/ 6616629 h 6857997"/>
              <a:gd name="connsiteX96" fmla="*/ 1247181 w 11571707"/>
              <a:gd name="connsiteY96" fmla="*/ 6610080 h 6857997"/>
              <a:gd name="connsiteX97" fmla="*/ 1188138 w 11571707"/>
              <a:gd name="connsiteY97" fmla="*/ 6610080 h 6857997"/>
              <a:gd name="connsiteX98" fmla="*/ 1188138 w 11571707"/>
              <a:gd name="connsiteY98" fmla="*/ 6646098 h 6857997"/>
              <a:gd name="connsiteX99" fmla="*/ 1195198 w 11571707"/>
              <a:gd name="connsiteY99" fmla="*/ 6646098 h 6857997"/>
              <a:gd name="connsiteX100" fmla="*/ 1195198 w 11571707"/>
              <a:gd name="connsiteY100" fmla="*/ 6621029 h 6857997"/>
              <a:gd name="connsiteX101" fmla="*/ 1207989 w 11571707"/>
              <a:gd name="connsiteY101" fmla="*/ 6646098 h 6857997"/>
              <a:gd name="connsiteX102" fmla="*/ 1217403 w 11571707"/>
              <a:gd name="connsiteY102" fmla="*/ 6646098 h 6857997"/>
              <a:gd name="connsiteX103" fmla="*/ 1217403 w 11571707"/>
              <a:gd name="connsiteY103" fmla="*/ 6610080 h 6857997"/>
              <a:gd name="connsiteX104" fmla="*/ 1210240 w 11571707"/>
              <a:gd name="connsiteY104" fmla="*/ 6610080 h 6857997"/>
              <a:gd name="connsiteX105" fmla="*/ 1210240 w 11571707"/>
              <a:gd name="connsiteY105" fmla="*/ 6634024 h 6857997"/>
              <a:gd name="connsiteX106" fmla="*/ 1196938 w 11571707"/>
              <a:gd name="connsiteY106" fmla="*/ 6610080 h 6857997"/>
              <a:gd name="connsiteX107" fmla="*/ 1094000 w 11571707"/>
              <a:gd name="connsiteY107" fmla="*/ 6610080 h 6857997"/>
              <a:gd name="connsiteX108" fmla="*/ 1094000 w 11571707"/>
              <a:gd name="connsiteY108" fmla="*/ 6616629 h 6857997"/>
              <a:gd name="connsiteX109" fmla="*/ 1104028 w 11571707"/>
              <a:gd name="connsiteY109" fmla="*/ 6616629 h 6857997"/>
              <a:gd name="connsiteX110" fmla="*/ 1104028 w 11571707"/>
              <a:gd name="connsiteY110" fmla="*/ 6646098 h 6857997"/>
              <a:gd name="connsiteX111" fmla="*/ 1112009 w 11571707"/>
              <a:gd name="connsiteY111" fmla="*/ 6646098 h 6857997"/>
              <a:gd name="connsiteX112" fmla="*/ 1112009 w 11571707"/>
              <a:gd name="connsiteY112" fmla="*/ 6616629 h 6857997"/>
              <a:gd name="connsiteX113" fmla="*/ 1122139 w 11571707"/>
              <a:gd name="connsiteY113" fmla="*/ 6616629 h 6857997"/>
              <a:gd name="connsiteX114" fmla="*/ 1122139 w 11571707"/>
              <a:gd name="connsiteY114" fmla="*/ 6610080 h 6857997"/>
              <a:gd name="connsiteX115" fmla="*/ 1068317 w 11571707"/>
              <a:gd name="connsiteY115" fmla="*/ 6610080 h 6857997"/>
              <a:gd name="connsiteX116" fmla="*/ 1068317 w 11571707"/>
              <a:gd name="connsiteY116" fmla="*/ 6646098 h 6857997"/>
              <a:gd name="connsiteX117" fmla="*/ 1091545 w 11571707"/>
              <a:gd name="connsiteY117" fmla="*/ 6646098 h 6857997"/>
              <a:gd name="connsiteX118" fmla="*/ 1091545 w 11571707"/>
              <a:gd name="connsiteY118" fmla="*/ 6639550 h 6857997"/>
              <a:gd name="connsiteX119" fmla="*/ 1076298 w 11571707"/>
              <a:gd name="connsiteY119" fmla="*/ 6639550 h 6857997"/>
              <a:gd name="connsiteX120" fmla="*/ 1076298 w 11571707"/>
              <a:gd name="connsiteY120" fmla="*/ 6630238 h 6857997"/>
              <a:gd name="connsiteX121" fmla="*/ 1090010 w 11571707"/>
              <a:gd name="connsiteY121" fmla="*/ 6630238 h 6857997"/>
              <a:gd name="connsiteX122" fmla="*/ 1090010 w 11571707"/>
              <a:gd name="connsiteY122" fmla="*/ 6623996 h 6857997"/>
              <a:gd name="connsiteX123" fmla="*/ 1076298 w 11571707"/>
              <a:gd name="connsiteY123" fmla="*/ 6623996 h 6857997"/>
              <a:gd name="connsiteX124" fmla="*/ 1076298 w 11571707"/>
              <a:gd name="connsiteY124" fmla="*/ 6616629 h 6857997"/>
              <a:gd name="connsiteX125" fmla="*/ 1091136 w 11571707"/>
              <a:gd name="connsiteY125" fmla="*/ 6616629 h 6857997"/>
              <a:gd name="connsiteX126" fmla="*/ 1091136 w 11571707"/>
              <a:gd name="connsiteY126" fmla="*/ 6610080 h 6857997"/>
              <a:gd name="connsiteX127" fmla="*/ 1032093 w 11571707"/>
              <a:gd name="connsiteY127" fmla="*/ 6610080 h 6857997"/>
              <a:gd name="connsiteX128" fmla="*/ 1032093 w 11571707"/>
              <a:gd name="connsiteY128" fmla="*/ 6646098 h 6857997"/>
              <a:gd name="connsiteX129" fmla="*/ 1039153 w 11571707"/>
              <a:gd name="connsiteY129" fmla="*/ 6646098 h 6857997"/>
              <a:gd name="connsiteX130" fmla="*/ 1039153 w 11571707"/>
              <a:gd name="connsiteY130" fmla="*/ 6621029 h 6857997"/>
              <a:gd name="connsiteX131" fmla="*/ 1051944 w 11571707"/>
              <a:gd name="connsiteY131" fmla="*/ 6646098 h 6857997"/>
              <a:gd name="connsiteX132" fmla="*/ 1061358 w 11571707"/>
              <a:gd name="connsiteY132" fmla="*/ 6646098 h 6857997"/>
              <a:gd name="connsiteX133" fmla="*/ 1061358 w 11571707"/>
              <a:gd name="connsiteY133" fmla="*/ 6610080 h 6857997"/>
              <a:gd name="connsiteX134" fmla="*/ 1054195 w 11571707"/>
              <a:gd name="connsiteY134" fmla="*/ 6610080 h 6857997"/>
              <a:gd name="connsiteX135" fmla="*/ 1054195 w 11571707"/>
              <a:gd name="connsiteY135" fmla="*/ 6634024 h 6857997"/>
              <a:gd name="connsiteX136" fmla="*/ 1040893 w 11571707"/>
              <a:gd name="connsiteY136" fmla="*/ 6610080 h 6857997"/>
              <a:gd name="connsiteX137" fmla="*/ 1005079 w 11571707"/>
              <a:gd name="connsiteY137" fmla="*/ 6610080 h 6857997"/>
              <a:gd name="connsiteX138" fmla="*/ 994540 w 11571707"/>
              <a:gd name="connsiteY138" fmla="*/ 6646098 h 6857997"/>
              <a:gd name="connsiteX139" fmla="*/ 1002726 w 11571707"/>
              <a:gd name="connsiteY139" fmla="*/ 6646098 h 6857997"/>
              <a:gd name="connsiteX140" fmla="*/ 1004977 w 11571707"/>
              <a:gd name="connsiteY140" fmla="*/ 6637708 h 6857997"/>
              <a:gd name="connsiteX141" fmla="*/ 1017563 w 11571707"/>
              <a:gd name="connsiteY141" fmla="*/ 6637708 h 6857997"/>
              <a:gd name="connsiteX142" fmla="*/ 1019814 w 11571707"/>
              <a:gd name="connsiteY142" fmla="*/ 6646098 h 6857997"/>
              <a:gd name="connsiteX143" fmla="*/ 1028000 w 11571707"/>
              <a:gd name="connsiteY143" fmla="*/ 6646098 h 6857997"/>
              <a:gd name="connsiteX144" fmla="*/ 1017461 w 11571707"/>
              <a:gd name="connsiteY144" fmla="*/ 6610080 h 6857997"/>
              <a:gd name="connsiteX145" fmla="*/ 970698 w 11571707"/>
              <a:gd name="connsiteY145" fmla="*/ 6610080 h 6857997"/>
              <a:gd name="connsiteX146" fmla="*/ 970698 w 11571707"/>
              <a:gd name="connsiteY146" fmla="*/ 6646098 h 6857997"/>
              <a:gd name="connsiteX147" fmla="*/ 993005 w 11571707"/>
              <a:gd name="connsiteY147" fmla="*/ 6646098 h 6857997"/>
              <a:gd name="connsiteX148" fmla="*/ 993005 w 11571707"/>
              <a:gd name="connsiteY148" fmla="*/ 6639447 h 6857997"/>
              <a:gd name="connsiteX149" fmla="*/ 978679 w 11571707"/>
              <a:gd name="connsiteY149" fmla="*/ 6639447 h 6857997"/>
              <a:gd name="connsiteX150" fmla="*/ 978679 w 11571707"/>
              <a:gd name="connsiteY150" fmla="*/ 6610080 h 6857997"/>
              <a:gd name="connsiteX151" fmla="*/ 939797 w 11571707"/>
              <a:gd name="connsiteY151" fmla="*/ 6610080 h 6857997"/>
              <a:gd name="connsiteX152" fmla="*/ 939797 w 11571707"/>
              <a:gd name="connsiteY152" fmla="*/ 6646098 h 6857997"/>
              <a:gd name="connsiteX153" fmla="*/ 947777 w 11571707"/>
              <a:gd name="connsiteY153" fmla="*/ 6646098 h 6857997"/>
              <a:gd name="connsiteX154" fmla="*/ 947777 w 11571707"/>
              <a:gd name="connsiteY154" fmla="*/ 6634638 h 6857997"/>
              <a:gd name="connsiteX155" fmla="*/ 952178 w 11571707"/>
              <a:gd name="connsiteY155" fmla="*/ 6634638 h 6857997"/>
              <a:gd name="connsiteX156" fmla="*/ 966605 w 11571707"/>
              <a:gd name="connsiteY156" fmla="*/ 6622359 h 6857997"/>
              <a:gd name="connsiteX157" fmla="*/ 952178 w 11571707"/>
              <a:gd name="connsiteY157" fmla="*/ 6610080 h 6857997"/>
              <a:gd name="connsiteX158" fmla="*/ 900197 w 11571707"/>
              <a:gd name="connsiteY158" fmla="*/ 6610080 h 6857997"/>
              <a:gd name="connsiteX159" fmla="*/ 900197 w 11571707"/>
              <a:gd name="connsiteY159" fmla="*/ 6646098 h 6857997"/>
              <a:gd name="connsiteX160" fmla="*/ 923425 w 11571707"/>
              <a:gd name="connsiteY160" fmla="*/ 6646098 h 6857997"/>
              <a:gd name="connsiteX161" fmla="*/ 923425 w 11571707"/>
              <a:gd name="connsiteY161" fmla="*/ 6639550 h 6857997"/>
              <a:gd name="connsiteX162" fmla="*/ 908076 w 11571707"/>
              <a:gd name="connsiteY162" fmla="*/ 6639550 h 6857997"/>
              <a:gd name="connsiteX163" fmla="*/ 908076 w 11571707"/>
              <a:gd name="connsiteY163" fmla="*/ 6630238 h 6857997"/>
              <a:gd name="connsiteX164" fmla="*/ 921890 w 11571707"/>
              <a:gd name="connsiteY164" fmla="*/ 6630238 h 6857997"/>
              <a:gd name="connsiteX165" fmla="*/ 921890 w 11571707"/>
              <a:gd name="connsiteY165" fmla="*/ 6623996 h 6857997"/>
              <a:gd name="connsiteX166" fmla="*/ 908076 w 11571707"/>
              <a:gd name="connsiteY166" fmla="*/ 6623996 h 6857997"/>
              <a:gd name="connsiteX167" fmla="*/ 908076 w 11571707"/>
              <a:gd name="connsiteY167" fmla="*/ 6616629 h 6857997"/>
              <a:gd name="connsiteX168" fmla="*/ 923016 w 11571707"/>
              <a:gd name="connsiteY168" fmla="*/ 6616629 h 6857997"/>
              <a:gd name="connsiteX169" fmla="*/ 923016 w 11571707"/>
              <a:gd name="connsiteY169" fmla="*/ 6610080 h 6857997"/>
              <a:gd name="connsiteX170" fmla="*/ 863974 w 11571707"/>
              <a:gd name="connsiteY170" fmla="*/ 6610080 h 6857997"/>
              <a:gd name="connsiteX171" fmla="*/ 863974 w 11571707"/>
              <a:gd name="connsiteY171" fmla="*/ 6646098 h 6857997"/>
              <a:gd name="connsiteX172" fmla="*/ 871034 w 11571707"/>
              <a:gd name="connsiteY172" fmla="*/ 6646098 h 6857997"/>
              <a:gd name="connsiteX173" fmla="*/ 871034 w 11571707"/>
              <a:gd name="connsiteY173" fmla="*/ 6621029 h 6857997"/>
              <a:gd name="connsiteX174" fmla="*/ 883825 w 11571707"/>
              <a:gd name="connsiteY174" fmla="*/ 6646098 h 6857997"/>
              <a:gd name="connsiteX175" fmla="*/ 893239 w 11571707"/>
              <a:gd name="connsiteY175" fmla="*/ 6646098 h 6857997"/>
              <a:gd name="connsiteX176" fmla="*/ 893239 w 11571707"/>
              <a:gd name="connsiteY176" fmla="*/ 6610080 h 6857997"/>
              <a:gd name="connsiteX177" fmla="*/ 886076 w 11571707"/>
              <a:gd name="connsiteY177" fmla="*/ 6610080 h 6857997"/>
              <a:gd name="connsiteX178" fmla="*/ 886076 w 11571707"/>
              <a:gd name="connsiteY178" fmla="*/ 6634024 h 6857997"/>
              <a:gd name="connsiteX179" fmla="*/ 872774 w 11571707"/>
              <a:gd name="connsiteY179" fmla="*/ 6610080 h 6857997"/>
              <a:gd name="connsiteX180" fmla="*/ 1165933 w 11571707"/>
              <a:gd name="connsiteY180" fmla="*/ 6609568 h 6857997"/>
              <a:gd name="connsiteX181" fmla="*/ 1149152 w 11571707"/>
              <a:gd name="connsiteY181" fmla="*/ 6628089 h 6857997"/>
              <a:gd name="connsiteX182" fmla="*/ 1165933 w 11571707"/>
              <a:gd name="connsiteY182" fmla="*/ 6646610 h 6857997"/>
              <a:gd name="connsiteX183" fmla="*/ 1182715 w 11571707"/>
              <a:gd name="connsiteY183" fmla="*/ 6628089 h 6857997"/>
              <a:gd name="connsiteX184" fmla="*/ 1165933 w 11571707"/>
              <a:gd name="connsiteY184" fmla="*/ 6609568 h 6857997"/>
              <a:gd name="connsiteX185" fmla="*/ 842792 w 11571707"/>
              <a:gd name="connsiteY185" fmla="*/ 6609568 h 6857997"/>
              <a:gd name="connsiteX186" fmla="*/ 826011 w 11571707"/>
              <a:gd name="connsiteY186" fmla="*/ 6628089 h 6857997"/>
              <a:gd name="connsiteX187" fmla="*/ 842792 w 11571707"/>
              <a:gd name="connsiteY187" fmla="*/ 6646610 h 6857997"/>
              <a:gd name="connsiteX188" fmla="*/ 859574 w 11571707"/>
              <a:gd name="connsiteY188" fmla="*/ 6628089 h 6857997"/>
              <a:gd name="connsiteX189" fmla="*/ 842792 w 11571707"/>
              <a:gd name="connsiteY189" fmla="*/ 6609568 h 6857997"/>
              <a:gd name="connsiteX190" fmla="*/ 574803 w 11571707"/>
              <a:gd name="connsiteY190" fmla="*/ 6579280 h 6857997"/>
              <a:gd name="connsiteX191" fmla="*/ 614505 w 11571707"/>
              <a:gd name="connsiteY191" fmla="*/ 6640573 h 6857997"/>
              <a:gd name="connsiteX192" fmla="*/ 614607 w 11571707"/>
              <a:gd name="connsiteY192" fmla="*/ 6640675 h 6857997"/>
              <a:gd name="connsiteX193" fmla="*/ 620133 w 11571707"/>
              <a:gd name="connsiteY193" fmla="*/ 6628908 h 6857997"/>
              <a:gd name="connsiteX194" fmla="*/ 616142 w 11571707"/>
              <a:gd name="connsiteY194" fmla="*/ 6618982 h 6857997"/>
              <a:gd name="connsiteX195" fmla="*/ 614914 w 11571707"/>
              <a:gd name="connsiteY195" fmla="*/ 6623075 h 6857997"/>
              <a:gd name="connsiteX196" fmla="*/ 613584 w 11571707"/>
              <a:gd name="connsiteY196" fmla="*/ 6623178 h 6857997"/>
              <a:gd name="connsiteX197" fmla="*/ 575007 w 11571707"/>
              <a:gd name="connsiteY197" fmla="*/ 6579690 h 6857997"/>
              <a:gd name="connsiteX198" fmla="*/ 574803 w 11571707"/>
              <a:gd name="connsiteY198" fmla="*/ 6579280 h 6857997"/>
              <a:gd name="connsiteX199" fmla="*/ 688077 w 11571707"/>
              <a:gd name="connsiteY199" fmla="*/ 6538964 h 6857997"/>
              <a:gd name="connsiteX200" fmla="*/ 686849 w 11571707"/>
              <a:gd name="connsiteY200" fmla="*/ 6539988 h 6857997"/>
              <a:gd name="connsiteX201" fmla="*/ 685007 w 11571707"/>
              <a:gd name="connsiteY201" fmla="*/ 6540908 h 6857997"/>
              <a:gd name="connsiteX202" fmla="*/ 681323 w 11571707"/>
              <a:gd name="connsiteY202" fmla="*/ 6546025 h 6857997"/>
              <a:gd name="connsiteX203" fmla="*/ 679789 w 11571707"/>
              <a:gd name="connsiteY203" fmla="*/ 6551243 h 6857997"/>
              <a:gd name="connsiteX204" fmla="*/ 680709 w 11571707"/>
              <a:gd name="connsiteY204" fmla="*/ 6551448 h 6857997"/>
              <a:gd name="connsiteX205" fmla="*/ 684496 w 11571707"/>
              <a:gd name="connsiteY205" fmla="*/ 6550629 h 6857997"/>
              <a:gd name="connsiteX206" fmla="*/ 687872 w 11571707"/>
              <a:gd name="connsiteY206" fmla="*/ 6549197 h 6857997"/>
              <a:gd name="connsiteX207" fmla="*/ 690430 w 11571707"/>
              <a:gd name="connsiteY207" fmla="*/ 6547560 h 6857997"/>
              <a:gd name="connsiteX208" fmla="*/ 690328 w 11571707"/>
              <a:gd name="connsiteY208" fmla="*/ 6547048 h 6857997"/>
              <a:gd name="connsiteX209" fmla="*/ 689509 w 11571707"/>
              <a:gd name="connsiteY209" fmla="*/ 6546843 h 6857997"/>
              <a:gd name="connsiteX210" fmla="*/ 689100 w 11571707"/>
              <a:gd name="connsiteY210" fmla="*/ 6546434 h 6857997"/>
              <a:gd name="connsiteX211" fmla="*/ 688486 w 11571707"/>
              <a:gd name="connsiteY211" fmla="*/ 6544183 h 6857997"/>
              <a:gd name="connsiteX212" fmla="*/ 687156 w 11571707"/>
              <a:gd name="connsiteY212" fmla="*/ 6542443 h 6857997"/>
              <a:gd name="connsiteX213" fmla="*/ 687156 w 11571707"/>
              <a:gd name="connsiteY213" fmla="*/ 6542034 h 6857997"/>
              <a:gd name="connsiteX214" fmla="*/ 688282 w 11571707"/>
              <a:gd name="connsiteY214" fmla="*/ 6539681 h 6857997"/>
              <a:gd name="connsiteX215" fmla="*/ 688384 w 11571707"/>
              <a:gd name="connsiteY215" fmla="*/ 6538964 h 6857997"/>
              <a:gd name="connsiteX216" fmla="*/ 688077 w 11571707"/>
              <a:gd name="connsiteY216" fmla="*/ 6538964 h 6857997"/>
              <a:gd name="connsiteX217" fmla="*/ 685928 w 11571707"/>
              <a:gd name="connsiteY217" fmla="*/ 6530267 h 6857997"/>
              <a:gd name="connsiteX218" fmla="*/ 683472 w 11571707"/>
              <a:gd name="connsiteY218" fmla="*/ 6531188 h 6857997"/>
              <a:gd name="connsiteX219" fmla="*/ 676003 w 11571707"/>
              <a:gd name="connsiteY219" fmla="*/ 6537941 h 6857997"/>
              <a:gd name="connsiteX220" fmla="*/ 672728 w 11571707"/>
              <a:gd name="connsiteY220" fmla="*/ 6545615 h 6857997"/>
              <a:gd name="connsiteX221" fmla="*/ 672216 w 11571707"/>
              <a:gd name="connsiteY221" fmla="*/ 6549504 h 6857997"/>
              <a:gd name="connsiteX222" fmla="*/ 672830 w 11571707"/>
              <a:gd name="connsiteY222" fmla="*/ 6549606 h 6857997"/>
              <a:gd name="connsiteX223" fmla="*/ 673751 w 11571707"/>
              <a:gd name="connsiteY223" fmla="*/ 6547662 h 6857997"/>
              <a:gd name="connsiteX224" fmla="*/ 677435 w 11571707"/>
              <a:gd name="connsiteY224" fmla="*/ 6541522 h 6857997"/>
              <a:gd name="connsiteX225" fmla="*/ 684598 w 11571707"/>
              <a:gd name="connsiteY225" fmla="*/ 6534667 h 6857997"/>
              <a:gd name="connsiteX226" fmla="*/ 687872 w 11571707"/>
              <a:gd name="connsiteY226" fmla="*/ 6534871 h 6857997"/>
              <a:gd name="connsiteX227" fmla="*/ 688589 w 11571707"/>
              <a:gd name="connsiteY227" fmla="*/ 6534564 h 6857997"/>
              <a:gd name="connsiteX228" fmla="*/ 688486 w 11571707"/>
              <a:gd name="connsiteY228" fmla="*/ 6532415 h 6857997"/>
              <a:gd name="connsiteX229" fmla="*/ 685928 w 11571707"/>
              <a:gd name="connsiteY229" fmla="*/ 6530267 h 6857997"/>
              <a:gd name="connsiteX230" fmla="*/ 1312156 w 11571707"/>
              <a:gd name="connsiteY230" fmla="*/ 6518067 h 6857997"/>
              <a:gd name="connsiteX231" fmla="*/ 1312258 w 11571707"/>
              <a:gd name="connsiteY231" fmla="*/ 6518192 h 6857997"/>
              <a:gd name="connsiteX232" fmla="*/ 1312156 w 11571707"/>
              <a:gd name="connsiteY232" fmla="*/ 6518192 h 6857997"/>
              <a:gd name="connsiteX233" fmla="*/ 970593 w 11571707"/>
              <a:gd name="connsiteY233" fmla="*/ 6484731 h 6857997"/>
              <a:gd name="connsiteX234" fmla="*/ 990853 w 11571707"/>
              <a:gd name="connsiteY234" fmla="*/ 6529959 h 6857997"/>
              <a:gd name="connsiteX235" fmla="*/ 950435 w 11571707"/>
              <a:gd name="connsiteY235" fmla="*/ 6529959 h 6857997"/>
              <a:gd name="connsiteX236" fmla="*/ 970593 w 11571707"/>
              <a:gd name="connsiteY236" fmla="*/ 6484731 h 6857997"/>
              <a:gd name="connsiteX237" fmla="*/ 1181793 w 11571707"/>
              <a:gd name="connsiteY237" fmla="*/ 6482890 h 6857997"/>
              <a:gd name="connsiteX238" fmla="*/ 1214844 w 11571707"/>
              <a:gd name="connsiteY238" fmla="*/ 6519420 h 6857997"/>
              <a:gd name="connsiteX239" fmla="*/ 1181793 w 11571707"/>
              <a:gd name="connsiteY239" fmla="*/ 6556154 h 6857997"/>
              <a:gd name="connsiteX240" fmla="*/ 1148640 w 11571707"/>
              <a:gd name="connsiteY240" fmla="*/ 6519420 h 6857997"/>
              <a:gd name="connsiteX241" fmla="*/ 1181793 w 11571707"/>
              <a:gd name="connsiteY241" fmla="*/ 6482890 h 6857997"/>
              <a:gd name="connsiteX242" fmla="*/ 730542 w 11571707"/>
              <a:gd name="connsiteY242" fmla="*/ 6482788 h 6857997"/>
              <a:gd name="connsiteX243" fmla="*/ 743537 w 11571707"/>
              <a:gd name="connsiteY243" fmla="*/ 6491383 h 6857997"/>
              <a:gd name="connsiteX244" fmla="*/ 744458 w 11571707"/>
              <a:gd name="connsiteY244" fmla="*/ 6491281 h 6857997"/>
              <a:gd name="connsiteX245" fmla="*/ 750495 w 11571707"/>
              <a:gd name="connsiteY245" fmla="*/ 6484118 h 6857997"/>
              <a:gd name="connsiteX246" fmla="*/ 750905 w 11571707"/>
              <a:gd name="connsiteY246" fmla="*/ 6484220 h 6857997"/>
              <a:gd name="connsiteX247" fmla="*/ 751519 w 11571707"/>
              <a:gd name="connsiteY247" fmla="*/ 6498239 h 6857997"/>
              <a:gd name="connsiteX248" fmla="*/ 751826 w 11571707"/>
              <a:gd name="connsiteY248" fmla="*/ 6498955 h 6857997"/>
              <a:gd name="connsiteX249" fmla="*/ 762672 w 11571707"/>
              <a:gd name="connsiteY249" fmla="*/ 6512974 h 6857997"/>
              <a:gd name="connsiteX250" fmla="*/ 762467 w 11571707"/>
              <a:gd name="connsiteY250" fmla="*/ 6513383 h 6857997"/>
              <a:gd name="connsiteX251" fmla="*/ 749574 w 11571707"/>
              <a:gd name="connsiteY251" fmla="*/ 6509802 h 6857997"/>
              <a:gd name="connsiteX252" fmla="*/ 748960 w 11571707"/>
              <a:gd name="connsiteY252" fmla="*/ 6510211 h 6857997"/>
              <a:gd name="connsiteX253" fmla="*/ 742105 w 11571707"/>
              <a:gd name="connsiteY253" fmla="*/ 6525662 h 6857997"/>
              <a:gd name="connsiteX254" fmla="*/ 741900 w 11571707"/>
              <a:gd name="connsiteY254" fmla="*/ 6525764 h 6857997"/>
              <a:gd name="connsiteX255" fmla="*/ 741695 w 11571707"/>
              <a:gd name="connsiteY255" fmla="*/ 6525560 h 6857997"/>
              <a:gd name="connsiteX256" fmla="*/ 739137 w 11571707"/>
              <a:gd name="connsiteY256" fmla="*/ 6508676 h 6857997"/>
              <a:gd name="connsiteX257" fmla="*/ 738421 w 11571707"/>
              <a:gd name="connsiteY257" fmla="*/ 6508062 h 6857997"/>
              <a:gd name="connsiteX258" fmla="*/ 724300 w 11571707"/>
              <a:gd name="connsiteY258" fmla="*/ 6507346 h 6857997"/>
              <a:gd name="connsiteX259" fmla="*/ 724198 w 11571707"/>
              <a:gd name="connsiteY259" fmla="*/ 6506937 h 6857997"/>
              <a:gd name="connsiteX260" fmla="*/ 736272 w 11571707"/>
              <a:gd name="connsiteY260" fmla="*/ 6498648 h 6857997"/>
              <a:gd name="connsiteX261" fmla="*/ 736477 w 11571707"/>
              <a:gd name="connsiteY261" fmla="*/ 6497932 h 6857997"/>
              <a:gd name="connsiteX262" fmla="*/ 730235 w 11571707"/>
              <a:gd name="connsiteY262" fmla="*/ 6483095 h 6857997"/>
              <a:gd name="connsiteX263" fmla="*/ 730542 w 11571707"/>
              <a:gd name="connsiteY263" fmla="*/ 6482788 h 6857997"/>
              <a:gd name="connsiteX264" fmla="*/ 860083 w 11571707"/>
              <a:gd name="connsiteY264" fmla="*/ 6482685 h 6857997"/>
              <a:gd name="connsiteX265" fmla="*/ 900297 w 11571707"/>
              <a:gd name="connsiteY265" fmla="*/ 6519522 h 6857997"/>
              <a:gd name="connsiteX266" fmla="*/ 858036 w 11571707"/>
              <a:gd name="connsiteY266" fmla="*/ 6556768 h 6857997"/>
              <a:gd name="connsiteX267" fmla="*/ 851181 w 11571707"/>
              <a:gd name="connsiteY267" fmla="*/ 6556359 h 6857997"/>
              <a:gd name="connsiteX268" fmla="*/ 851181 w 11571707"/>
              <a:gd name="connsiteY268" fmla="*/ 6482992 h 6857997"/>
              <a:gd name="connsiteX269" fmla="*/ 860083 w 11571707"/>
              <a:gd name="connsiteY269" fmla="*/ 6482685 h 6857997"/>
              <a:gd name="connsiteX270" fmla="*/ 1393709 w 11571707"/>
              <a:gd name="connsiteY270" fmla="*/ 6482378 h 6857997"/>
              <a:gd name="connsiteX271" fmla="*/ 1411719 w 11571707"/>
              <a:gd name="connsiteY271" fmla="*/ 6489131 h 6857997"/>
              <a:gd name="connsiteX272" fmla="*/ 1420006 w 11571707"/>
              <a:gd name="connsiteY272" fmla="*/ 6507345 h 6857997"/>
              <a:gd name="connsiteX273" fmla="*/ 1420109 w 11571707"/>
              <a:gd name="connsiteY273" fmla="*/ 6509801 h 6857997"/>
              <a:gd name="connsiteX274" fmla="*/ 1417551 w 11571707"/>
              <a:gd name="connsiteY274" fmla="*/ 6509801 h 6857997"/>
              <a:gd name="connsiteX275" fmla="*/ 1368537 w 11571707"/>
              <a:gd name="connsiteY275" fmla="*/ 6509801 h 6857997"/>
              <a:gd name="connsiteX276" fmla="*/ 1365467 w 11571707"/>
              <a:gd name="connsiteY276" fmla="*/ 6509801 h 6857997"/>
              <a:gd name="connsiteX277" fmla="*/ 1366080 w 11571707"/>
              <a:gd name="connsiteY277" fmla="*/ 6507140 h 6857997"/>
              <a:gd name="connsiteX278" fmla="*/ 1393709 w 11571707"/>
              <a:gd name="connsiteY278" fmla="*/ 6482378 h 6857997"/>
              <a:gd name="connsiteX279" fmla="*/ 1242370 w 11571707"/>
              <a:gd name="connsiteY279" fmla="*/ 6465392 h 6857997"/>
              <a:gd name="connsiteX280" fmla="*/ 1242370 w 11571707"/>
              <a:gd name="connsiteY280" fmla="*/ 6573754 h 6857997"/>
              <a:gd name="connsiteX281" fmla="*/ 1265905 w 11571707"/>
              <a:gd name="connsiteY281" fmla="*/ 6573754 h 6857997"/>
              <a:gd name="connsiteX282" fmla="*/ 1265905 w 11571707"/>
              <a:gd name="connsiteY282" fmla="*/ 6499569 h 6857997"/>
              <a:gd name="connsiteX283" fmla="*/ 1314509 w 11571707"/>
              <a:gd name="connsiteY283" fmla="*/ 6573754 h 6857997"/>
              <a:gd name="connsiteX284" fmla="*/ 1314816 w 11571707"/>
              <a:gd name="connsiteY284" fmla="*/ 6573754 h 6857997"/>
              <a:gd name="connsiteX285" fmla="*/ 1335691 w 11571707"/>
              <a:gd name="connsiteY285" fmla="*/ 6573754 h 6857997"/>
              <a:gd name="connsiteX286" fmla="*/ 1335691 w 11571707"/>
              <a:gd name="connsiteY286" fmla="*/ 6465392 h 6857997"/>
              <a:gd name="connsiteX287" fmla="*/ 1312156 w 11571707"/>
              <a:gd name="connsiteY287" fmla="*/ 6465392 h 6857997"/>
              <a:gd name="connsiteX288" fmla="*/ 1312156 w 11571707"/>
              <a:gd name="connsiteY288" fmla="*/ 6518067 h 6857997"/>
              <a:gd name="connsiteX289" fmla="*/ 1287905 w 11571707"/>
              <a:gd name="connsiteY289" fmla="*/ 6488210 h 6857997"/>
              <a:gd name="connsiteX290" fmla="*/ 1262119 w 11571707"/>
              <a:gd name="connsiteY290" fmla="*/ 6465392 h 6857997"/>
              <a:gd name="connsiteX291" fmla="*/ 1027895 w 11571707"/>
              <a:gd name="connsiteY291" fmla="*/ 6465392 h 6857997"/>
              <a:gd name="connsiteX292" fmla="*/ 1027895 w 11571707"/>
              <a:gd name="connsiteY292" fmla="*/ 6573754 h 6857997"/>
              <a:gd name="connsiteX293" fmla="*/ 1051430 w 11571707"/>
              <a:gd name="connsiteY293" fmla="*/ 6573754 h 6857997"/>
              <a:gd name="connsiteX294" fmla="*/ 1051430 w 11571707"/>
              <a:gd name="connsiteY294" fmla="*/ 6499569 h 6857997"/>
              <a:gd name="connsiteX295" fmla="*/ 1100137 w 11571707"/>
              <a:gd name="connsiteY295" fmla="*/ 6573754 h 6857997"/>
              <a:gd name="connsiteX296" fmla="*/ 1100239 w 11571707"/>
              <a:gd name="connsiteY296" fmla="*/ 6573754 h 6857997"/>
              <a:gd name="connsiteX297" fmla="*/ 1121011 w 11571707"/>
              <a:gd name="connsiteY297" fmla="*/ 6573754 h 6857997"/>
              <a:gd name="connsiteX298" fmla="*/ 1121011 w 11571707"/>
              <a:gd name="connsiteY298" fmla="*/ 6465392 h 6857997"/>
              <a:gd name="connsiteX299" fmla="*/ 1097681 w 11571707"/>
              <a:gd name="connsiteY299" fmla="*/ 6465392 h 6857997"/>
              <a:gd name="connsiteX300" fmla="*/ 1097681 w 11571707"/>
              <a:gd name="connsiteY300" fmla="*/ 6518192 h 6857997"/>
              <a:gd name="connsiteX301" fmla="*/ 1073430 w 11571707"/>
              <a:gd name="connsiteY301" fmla="*/ 6488210 h 6857997"/>
              <a:gd name="connsiteX302" fmla="*/ 1047541 w 11571707"/>
              <a:gd name="connsiteY302" fmla="*/ 6465392 h 6857997"/>
              <a:gd name="connsiteX303" fmla="*/ 959848 w 11571707"/>
              <a:gd name="connsiteY303" fmla="*/ 6465392 h 6857997"/>
              <a:gd name="connsiteX304" fmla="*/ 918816 w 11571707"/>
              <a:gd name="connsiteY304" fmla="*/ 6573754 h 6857997"/>
              <a:gd name="connsiteX305" fmla="*/ 942453 w 11571707"/>
              <a:gd name="connsiteY305" fmla="*/ 6573754 h 6857997"/>
              <a:gd name="connsiteX306" fmla="*/ 945523 w 11571707"/>
              <a:gd name="connsiteY306" fmla="*/ 6550015 h 6857997"/>
              <a:gd name="connsiteX307" fmla="*/ 995560 w 11571707"/>
              <a:gd name="connsiteY307" fmla="*/ 6550015 h 6857997"/>
              <a:gd name="connsiteX308" fmla="*/ 998732 w 11571707"/>
              <a:gd name="connsiteY308" fmla="*/ 6573754 h 6857997"/>
              <a:gd name="connsiteX309" fmla="*/ 1023290 w 11571707"/>
              <a:gd name="connsiteY309" fmla="*/ 6573754 h 6857997"/>
              <a:gd name="connsiteX310" fmla="*/ 982565 w 11571707"/>
              <a:gd name="connsiteY310" fmla="*/ 6465392 h 6857997"/>
              <a:gd name="connsiteX311" fmla="*/ 1393300 w 11571707"/>
              <a:gd name="connsiteY311" fmla="*/ 6462015 h 6857997"/>
              <a:gd name="connsiteX312" fmla="*/ 1358304 w 11571707"/>
              <a:gd name="connsiteY312" fmla="*/ 6476034 h 6857997"/>
              <a:gd name="connsiteX313" fmla="*/ 1341933 w 11571707"/>
              <a:gd name="connsiteY313" fmla="*/ 6519419 h 6857997"/>
              <a:gd name="connsiteX314" fmla="*/ 1357178 w 11571707"/>
              <a:gd name="connsiteY314" fmla="*/ 6564749 h 6857997"/>
              <a:gd name="connsiteX315" fmla="*/ 1394733 w 11571707"/>
              <a:gd name="connsiteY315" fmla="*/ 6577949 h 6857997"/>
              <a:gd name="connsiteX316" fmla="*/ 1440063 w 11571707"/>
              <a:gd name="connsiteY316" fmla="*/ 6553084 h 6857997"/>
              <a:gd name="connsiteX317" fmla="*/ 1417653 w 11571707"/>
              <a:gd name="connsiteY317" fmla="*/ 6547866 h 6857997"/>
              <a:gd name="connsiteX318" fmla="*/ 1393198 w 11571707"/>
              <a:gd name="connsiteY318" fmla="*/ 6556666 h 6857997"/>
              <a:gd name="connsiteX319" fmla="*/ 1365365 w 11571707"/>
              <a:gd name="connsiteY319" fmla="*/ 6528219 h 6857997"/>
              <a:gd name="connsiteX320" fmla="*/ 1441392 w 11571707"/>
              <a:gd name="connsiteY320" fmla="*/ 6528219 h 6857997"/>
              <a:gd name="connsiteX321" fmla="*/ 1442416 w 11571707"/>
              <a:gd name="connsiteY321" fmla="*/ 6515633 h 6857997"/>
              <a:gd name="connsiteX322" fmla="*/ 1431262 w 11571707"/>
              <a:gd name="connsiteY322" fmla="*/ 6478592 h 6857997"/>
              <a:gd name="connsiteX323" fmla="*/ 1393300 w 11571707"/>
              <a:gd name="connsiteY323" fmla="*/ 6462015 h 6857997"/>
              <a:gd name="connsiteX324" fmla="*/ 858241 w 11571707"/>
              <a:gd name="connsiteY324" fmla="*/ 6462015 h 6857997"/>
              <a:gd name="connsiteX325" fmla="*/ 826111 w 11571707"/>
              <a:gd name="connsiteY325" fmla="*/ 6464573 h 6857997"/>
              <a:gd name="connsiteX326" fmla="*/ 828055 w 11571707"/>
              <a:gd name="connsiteY326" fmla="*/ 6519522 h 6857997"/>
              <a:gd name="connsiteX327" fmla="*/ 826725 w 11571707"/>
              <a:gd name="connsiteY327" fmla="*/ 6574879 h 6857997"/>
              <a:gd name="connsiteX328" fmla="*/ 854455 w 11571707"/>
              <a:gd name="connsiteY328" fmla="*/ 6577642 h 6857997"/>
              <a:gd name="connsiteX329" fmla="*/ 922911 w 11571707"/>
              <a:gd name="connsiteY329" fmla="*/ 6517782 h 6857997"/>
              <a:gd name="connsiteX330" fmla="*/ 858241 w 11571707"/>
              <a:gd name="connsiteY330" fmla="*/ 6462015 h 6857997"/>
              <a:gd name="connsiteX331" fmla="*/ 1181793 w 11571707"/>
              <a:gd name="connsiteY331" fmla="*/ 6461606 h 6857997"/>
              <a:gd name="connsiteX332" fmla="*/ 1126947 w 11571707"/>
              <a:gd name="connsiteY332" fmla="*/ 6519420 h 6857997"/>
              <a:gd name="connsiteX333" fmla="*/ 1181793 w 11571707"/>
              <a:gd name="connsiteY333" fmla="*/ 6577642 h 6857997"/>
              <a:gd name="connsiteX334" fmla="*/ 1236640 w 11571707"/>
              <a:gd name="connsiteY334" fmla="*/ 6519420 h 6857997"/>
              <a:gd name="connsiteX335" fmla="*/ 1181793 w 11571707"/>
              <a:gd name="connsiteY335" fmla="*/ 6461606 h 6857997"/>
              <a:gd name="connsiteX336" fmla="*/ 680914 w 11571707"/>
              <a:gd name="connsiteY336" fmla="*/ 6445337 h 6857997"/>
              <a:gd name="connsiteX337" fmla="*/ 572347 w 11571707"/>
              <a:gd name="connsiteY337" fmla="*/ 6546946 h 6857997"/>
              <a:gd name="connsiteX338" fmla="*/ 579919 w 11571707"/>
              <a:gd name="connsiteY338" fmla="*/ 6537839 h 6857997"/>
              <a:gd name="connsiteX339" fmla="*/ 581249 w 11571707"/>
              <a:gd name="connsiteY339" fmla="*/ 6536202 h 6857997"/>
              <a:gd name="connsiteX340" fmla="*/ 601407 w 11571707"/>
              <a:gd name="connsiteY340" fmla="*/ 6504276 h 6857997"/>
              <a:gd name="connsiteX341" fmla="*/ 639472 w 11571707"/>
              <a:gd name="connsiteY341" fmla="*/ 6489951 h 6857997"/>
              <a:gd name="connsiteX342" fmla="*/ 638961 w 11571707"/>
              <a:gd name="connsiteY342" fmla="*/ 6492713 h 6857997"/>
              <a:gd name="connsiteX343" fmla="*/ 635277 w 11571707"/>
              <a:gd name="connsiteY343" fmla="*/ 6497011 h 6857997"/>
              <a:gd name="connsiteX344" fmla="*/ 636096 w 11571707"/>
              <a:gd name="connsiteY344" fmla="*/ 6497830 h 6857997"/>
              <a:gd name="connsiteX345" fmla="*/ 644896 w 11571707"/>
              <a:gd name="connsiteY345" fmla="*/ 6495681 h 6857997"/>
              <a:gd name="connsiteX346" fmla="*/ 654719 w 11571707"/>
              <a:gd name="connsiteY346" fmla="*/ 6495067 h 6857997"/>
              <a:gd name="connsiteX347" fmla="*/ 657686 w 11571707"/>
              <a:gd name="connsiteY347" fmla="*/ 6496295 h 6857997"/>
              <a:gd name="connsiteX348" fmla="*/ 655537 w 11571707"/>
              <a:gd name="connsiteY348" fmla="*/ 6498034 h 6857997"/>
              <a:gd name="connsiteX349" fmla="*/ 653798 w 11571707"/>
              <a:gd name="connsiteY349" fmla="*/ 6499672 h 6857997"/>
              <a:gd name="connsiteX350" fmla="*/ 653696 w 11571707"/>
              <a:gd name="connsiteY350" fmla="*/ 6500285 h 6857997"/>
              <a:gd name="connsiteX351" fmla="*/ 654821 w 11571707"/>
              <a:gd name="connsiteY351" fmla="*/ 6500183 h 6857997"/>
              <a:gd name="connsiteX352" fmla="*/ 669658 w 11571707"/>
              <a:gd name="connsiteY352" fmla="*/ 6501616 h 6857997"/>
              <a:gd name="connsiteX353" fmla="*/ 684700 w 11571707"/>
              <a:gd name="connsiteY353" fmla="*/ 6509597 h 6857997"/>
              <a:gd name="connsiteX354" fmla="*/ 687156 w 11571707"/>
              <a:gd name="connsiteY354" fmla="*/ 6512462 h 6857997"/>
              <a:gd name="connsiteX355" fmla="*/ 685826 w 11571707"/>
              <a:gd name="connsiteY355" fmla="*/ 6513792 h 6857997"/>
              <a:gd name="connsiteX356" fmla="*/ 682756 w 11571707"/>
              <a:gd name="connsiteY356" fmla="*/ 6514406 h 6857997"/>
              <a:gd name="connsiteX357" fmla="*/ 683063 w 11571707"/>
              <a:gd name="connsiteY357" fmla="*/ 6515327 h 6857997"/>
              <a:gd name="connsiteX358" fmla="*/ 692272 w 11571707"/>
              <a:gd name="connsiteY358" fmla="*/ 6533029 h 6857997"/>
              <a:gd name="connsiteX359" fmla="*/ 703528 w 11571707"/>
              <a:gd name="connsiteY359" fmla="*/ 6548378 h 6857997"/>
              <a:gd name="connsiteX360" fmla="*/ 714886 w 11571707"/>
              <a:gd name="connsiteY360" fmla="*/ 6551653 h 6857997"/>
              <a:gd name="connsiteX361" fmla="*/ 714886 w 11571707"/>
              <a:gd name="connsiteY361" fmla="*/ 6558099 h 6857997"/>
              <a:gd name="connsiteX362" fmla="*/ 713556 w 11571707"/>
              <a:gd name="connsiteY362" fmla="*/ 6563727 h 6857997"/>
              <a:gd name="connsiteX363" fmla="*/ 717547 w 11571707"/>
              <a:gd name="connsiteY363" fmla="*/ 6567104 h 6857997"/>
              <a:gd name="connsiteX364" fmla="*/ 718468 w 11571707"/>
              <a:gd name="connsiteY364" fmla="*/ 6569764 h 6857997"/>
              <a:gd name="connsiteX365" fmla="*/ 716626 w 11571707"/>
              <a:gd name="connsiteY365" fmla="*/ 6572220 h 6857997"/>
              <a:gd name="connsiteX366" fmla="*/ 710691 w 11571707"/>
              <a:gd name="connsiteY366" fmla="*/ 6576415 h 6857997"/>
              <a:gd name="connsiteX367" fmla="*/ 710384 w 11571707"/>
              <a:gd name="connsiteY367" fmla="*/ 6577131 h 6857997"/>
              <a:gd name="connsiteX368" fmla="*/ 711919 w 11571707"/>
              <a:gd name="connsiteY368" fmla="*/ 6577131 h 6857997"/>
              <a:gd name="connsiteX369" fmla="*/ 714579 w 11571707"/>
              <a:gd name="connsiteY369" fmla="*/ 6576927 h 6857997"/>
              <a:gd name="connsiteX370" fmla="*/ 718161 w 11571707"/>
              <a:gd name="connsiteY370" fmla="*/ 6578769 h 6857997"/>
              <a:gd name="connsiteX371" fmla="*/ 718468 w 11571707"/>
              <a:gd name="connsiteY371" fmla="*/ 6582043 h 6857997"/>
              <a:gd name="connsiteX372" fmla="*/ 719388 w 11571707"/>
              <a:gd name="connsiteY372" fmla="*/ 6590638 h 6857997"/>
              <a:gd name="connsiteX373" fmla="*/ 712737 w 11571707"/>
              <a:gd name="connsiteY373" fmla="*/ 6605987 h 6857997"/>
              <a:gd name="connsiteX374" fmla="*/ 687668 w 11571707"/>
              <a:gd name="connsiteY374" fmla="*/ 6625531 h 6857997"/>
              <a:gd name="connsiteX375" fmla="*/ 686951 w 11571707"/>
              <a:gd name="connsiteY375" fmla="*/ 6647429 h 6857997"/>
              <a:gd name="connsiteX376" fmla="*/ 710384 w 11571707"/>
              <a:gd name="connsiteY376" fmla="*/ 6655001 h 6857997"/>
              <a:gd name="connsiteX377" fmla="*/ 714886 w 11571707"/>
              <a:gd name="connsiteY377" fmla="*/ 6657661 h 6857997"/>
              <a:gd name="connsiteX378" fmla="*/ 789788 w 11571707"/>
              <a:gd name="connsiteY378" fmla="*/ 6554211 h 6857997"/>
              <a:gd name="connsiteX379" fmla="*/ 680914 w 11571707"/>
              <a:gd name="connsiteY379" fmla="*/ 6445337 h 6857997"/>
              <a:gd name="connsiteX380" fmla="*/ 0 w 11571707"/>
              <a:gd name="connsiteY380" fmla="*/ 0 h 6857997"/>
              <a:gd name="connsiteX381" fmla="*/ 11571707 w 11571707"/>
              <a:gd name="connsiteY381" fmla="*/ 0 h 6857997"/>
              <a:gd name="connsiteX382" fmla="*/ 11571707 w 11571707"/>
              <a:gd name="connsiteY382" fmla="*/ 6857997 h 6857997"/>
              <a:gd name="connsiteX383" fmla="*/ 0 w 11571707"/>
              <a:gd name="connsiteY38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6857997">
                <a:moveTo>
                  <a:pt x="1129507" y="6637196"/>
                </a:moveTo>
                <a:cubicBezTo>
                  <a:pt x="1126744" y="6637196"/>
                  <a:pt x="1124902" y="6639140"/>
                  <a:pt x="1124902" y="6641801"/>
                </a:cubicBezTo>
                <a:cubicBezTo>
                  <a:pt x="1124902" y="6644461"/>
                  <a:pt x="1126744" y="6646405"/>
                  <a:pt x="1129507" y="6646405"/>
                </a:cubicBezTo>
                <a:cubicBezTo>
                  <a:pt x="1132269" y="6646405"/>
                  <a:pt x="1134111" y="6644461"/>
                  <a:pt x="1134111" y="6641801"/>
                </a:cubicBezTo>
                <a:cubicBezTo>
                  <a:pt x="1134111" y="6639140"/>
                  <a:pt x="1132269" y="6637196"/>
                  <a:pt x="1129507" y="6637196"/>
                </a:cubicBezTo>
                <a:close/>
                <a:moveTo>
                  <a:pt x="947777" y="6616629"/>
                </a:moveTo>
                <a:lnTo>
                  <a:pt x="952588" y="6616629"/>
                </a:lnTo>
                <a:cubicBezTo>
                  <a:pt x="956168" y="6616629"/>
                  <a:pt x="958523" y="6618778"/>
                  <a:pt x="958523" y="6622359"/>
                </a:cubicBezTo>
                <a:cubicBezTo>
                  <a:pt x="958523" y="6625838"/>
                  <a:pt x="956168" y="6628089"/>
                  <a:pt x="952588" y="6628089"/>
                </a:cubicBezTo>
                <a:lnTo>
                  <a:pt x="952588" y="6627987"/>
                </a:lnTo>
                <a:lnTo>
                  <a:pt x="947777" y="6627987"/>
                </a:lnTo>
                <a:close/>
                <a:moveTo>
                  <a:pt x="1166036" y="6616014"/>
                </a:moveTo>
                <a:cubicBezTo>
                  <a:pt x="1171357" y="6616014"/>
                  <a:pt x="1174733" y="6620721"/>
                  <a:pt x="1174733" y="6627986"/>
                </a:cubicBezTo>
                <a:cubicBezTo>
                  <a:pt x="1174733" y="6635252"/>
                  <a:pt x="1171357" y="6639958"/>
                  <a:pt x="1166036" y="6639958"/>
                </a:cubicBezTo>
                <a:cubicBezTo>
                  <a:pt x="1160612" y="6639958"/>
                  <a:pt x="1157236" y="6635354"/>
                  <a:pt x="1157338" y="6627986"/>
                </a:cubicBezTo>
                <a:cubicBezTo>
                  <a:pt x="1157338" y="6620619"/>
                  <a:pt x="1160715" y="6616014"/>
                  <a:pt x="1166036" y="6616014"/>
                </a:cubicBezTo>
                <a:close/>
                <a:moveTo>
                  <a:pt x="842895" y="6616014"/>
                </a:moveTo>
                <a:cubicBezTo>
                  <a:pt x="848216" y="6616014"/>
                  <a:pt x="851592" y="6620721"/>
                  <a:pt x="851592" y="6627986"/>
                </a:cubicBezTo>
                <a:cubicBezTo>
                  <a:pt x="851592" y="6635252"/>
                  <a:pt x="848216" y="6639958"/>
                  <a:pt x="842895" y="6639958"/>
                </a:cubicBezTo>
                <a:cubicBezTo>
                  <a:pt x="837471" y="6639958"/>
                  <a:pt x="834095" y="6635354"/>
                  <a:pt x="834197" y="6627986"/>
                </a:cubicBezTo>
                <a:cubicBezTo>
                  <a:pt x="834197" y="6620619"/>
                  <a:pt x="837574" y="6616014"/>
                  <a:pt x="842895" y="6616014"/>
                </a:cubicBezTo>
                <a:close/>
                <a:moveTo>
                  <a:pt x="1341115" y="6614173"/>
                </a:moveTo>
                <a:lnTo>
                  <a:pt x="1345720" y="6631261"/>
                </a:lnTo>
                <a:lnTo>
                  <a:pt x="1336510" y="6631261"/>
                </a:lnTo>
                <a:close/>
                <a:moveTo>
                  <a:pt x="1011219" y="6614173"/>
                </a:moveTo>
                <a:lnTo>
                  <a:pt x="1015824" y="6631261"/>
                </a:lnTo>
                <a:lnTo>
                  <a:pt x="1006614" y="6631261"/>
                </a:lnTo>
                <a:close/>
                <a:moveTo>
                  <a:pt x="1413662" y="6610080"/>
                </a:moveTo>
                <a:lnTo>
                  <a:pt x="1413662" y="6646098"/>
                </a:lnTo>
                <a:lnTo>
                  <a:pt x="1421643" y="6646098"/>
                </a:lnTo>
                <a:lnTo>
                  <a:pt x="1421643" y="6630647"/>
                </a:lnTo>
                <a:lnTo>
                  <a:pt x="1434434" y="6630647"/>
                </a:lnTo>
                <a:lnTo>
                  <a:pt x="1434434" y="6646098"/>
                </a:lnTo>
                <a:lnTo>
                  <a:pt x="1442415" y="6646098"/>
                </a:lnTo>
                <a:lnTo>
                  <a:pt x="1442415" y="6610080"/>
                </a:lnTo>
                <a:lnTo>
                  <a:pt x="1434434" y="6610080"/>
                </a:lnTo>
                <a:lnTo>
                  <a:pt x="1434434" y="6624099"/>
                </a:lnTo>
                <a:lnTo>
                  <a:pt x="1421643" y="6624099"/>
                </a:lnTo>
                <a:lnTo>
                  <a:pt x="1421643" y="6610080"/>
                </a:lnTo>
                <a:close/>
                <a:moveTo>
                  <a:pt x="1381635" y="6610080"/>
                </a:moveTo>
                <a:lnTo>
                  <a:pt x="1381635" y="6616629"/>
                </a:lnTo>
                <a:lnTo>
                  <a:pt x="1391663" y="6616629"/>
                </a:lnTo>
                <a:lnTo>
                  <a:pt x="1391663" y="6646098"/>
                </a:lnTo>
                <a:lnTo>
                  <a:pt x="1399644" y="6646098"/>
                </a:lnTo>
                <a:lnTo>
                  <a:pt x="1399644" y="6616629"/>
                </a:lnTo>
                <a:lnTo>
                  <a:pt x="1409672" y="6616629"/>
                </a:lnTo>
                <a:lnTo>
                  <a:pt x="1409672" y="6610080"/>
                </a:lnTo>
                <a:close/>
                <a:moveTo>
                  <a:pt x="1361886" y="6610080"/>
                </a:moveTo>
                <a:lnTo>
                  <a:pt x="1361886" y="6646098"/>
                </a:lnTo>
                <a:lnTo>
                  <a:pt x="1384193" y="6646098"/>
                </a:lnTo>
                <a:lnTo>
                  <a:pt x="1384193" y="6639447"/>
                </a:lnTo>
                <a:lnTo>
                  <a:pt x="1369867" y="6639447"/>
                </a:lnTo>
                <a:lnTo>
                  <a:pt x="1369867" y="6610080"/>
                </a:lnTo>
                <a:close/>
                <a:moveTo>
                  <a:pt x="1334976" y="6610080"/>
                </a:moveTo>
                <a:lnTo>
                  <a:pt x="1324436" y="6646098"/>
                </a:lnTo>
                <a:lnTo>
                  <a:pt x="1332622" y="6646098"/>
                </a:lnTo>
                <a:lnTo>
                  <a:pt x="1334873" y="6637708"/>
                </a:lnTo>
                <a:lnTo>
                  <a:pt x="1347459" y="6637708"/>
                </a:lnTo>
                <a:lnTo>
                  <a:pt x="1349710" y="6646098"/>
                </a:lnTo>
                <a:lnTo>
                  <a:pt x="1357896" y="6646098"/>
                </a:lnTo>
                <a:lnTo>
                  <a:pt x="1347357" y="6610080"/>
                </a:lnTo>
                <a:close/>
                <a:moveTo>
                  <a:pt x="1298547" y="6610080"/>
                </a:moveTo>
                <a:lnTo>
                  <a:pt x="1298547" y="6646098"/>
                </a:lnTo>
                <a:lnTo>
                  <a:pt x="1321775" y="6646098"/>
                </a:lnTo>
                <a:lnTo>
                  <a:pt x="1321775" y="6639550"/>
                </a:lnTo>
                <a:lnTo>
                  <a:pt x="1306528" y="6639550"/>
                </a:lnTo>
                <a:lnTo>
                  <a:pt x="1306528" y="6630238"/>
                </a:lnTo>
                <a:lnTo>
                  <a:pt x="1320240" y="6630238"/>
                </a:lnTo>
                <a:lnTo>
                  <a:pt x="1320240" y="6623996"/>
                </a:lnTo>
                <a:lnTo>
                  <a:pt x="1306528" y="6623996"/>
                </a:lnTo>
                <a:lnTo>
                  <a:pt x="1306528" y="6616629"/>
                </a:lnTo>
                <a:lnTo>
                  <a:pt x="1321468" y="6616629"/>
                </a:lnTo>
                <a:lnTo>
                  <a:pt x="1321468" y="6610080"/>
                </a:lnTo>
                <a:close/>
                <a:moveTo>
                  <a:pt x="1263961" y="6610080"/>
                </a:moveTo>
                <a:lnTo>
                  <a:pt x="1263961" y="6646098"/>
                </a:lnTo>
                <a:lnTo>
                  <a:pt x="1271942" y="6646098"/>
                </a:lnTo>
                <a:lnTo>
                  <a:pt x="1271942" y="6630647"/>
                </a:lnTo>
                <a:lnTo>
                  <a:pt x="1284733" y="6630647"/>
                </a:lnTo>
                <a:lnTo>
                  <a:pt x="1284733" y="6646098"/>
                </a:lnTo>
                <a:lnTo>
                  <a:pt x="1292714" y="6646098"/>
                </a:lnTo>
                <a:lnTo>
                  <a:pt x="1292714" y="6610080"/>
                </a:lnTo>
                <a:lnTo>
                  <a:pt x="1284733" y="6610080"/>
                </a:lnTo>
                <a:lnTo>
                  <a:pt x="1284733" y="6624099"/>
                </a:lnTo>
                <a:lnTo>
                  <a:pt x="1271942" y="6624099"/>
                </a:lnTo>
                <a:lnTo>
                  <a:pt x="1271942" y="6610080"/>
                </a:lnTo>
                <a:close/>
                <a:moveTo>
                  <a:pt x="1224362" y="6610080"/>
                </a:moveTo>
                <a:lnTo>
                  <a:pt x="1224362" y="6646098"/>
                </a:lnTo>
                <a:lnTo>
                  <a:pt x="1247590" y="6646098"/>
                </a:lnTo>
                <a:lnTo>
                  <a:pt x="1247590" y="6639550"/>
                </a:lnTo>
                <a:lnTo>
                  <a:pt x="1232343" y="6639550"/>
                </a:lnTo>
                <a:lnTo>
                  <a:pt x="1232343" y="6630238"/>
                </a:lnTo>
                <a:lnTo>
                  <a:pt x="1246055" y="6630238"/>
                </a:lnTo>
                <a:lnTo>
                  <a:pt x="1246055" y="6623996"/>
                </a:lnTo>
                <a:lnTo>
                  <a:pt x="1232343" y="6623996"/>
                </a:lnTo>
                <a:lnTo>
                  <a:pt x="1232343" y="6616629"/>
                </a:lnTo>
                <a:lnTo>
                  <a:pt x="1247181" y="6616629"/>
                </a:lnTo>
                <a:lnTo>
                  <a:pt x="1247181" y="6610080"/>
                </a:lnTo>
                <a:close/>
                <a:moveTo>
                  <a:pt x="1188138" y="6610080"/>
                </a:moveTo>
                <a:lnTo>
                  <a:pt x="1188138" y="6646098"/>
                </a:lnTo>
                <a:lnTo>
                  <a:pt x="1195198" y="6646098"/>
                </a:lnTo>
                <a:lnTo>
                  <a:pt x="1195198" y="6621029"/>
                </a:lnTo>
                <a:cubicBezTo>
                  <a:pt x="1200724" y="6629419"/>
                  <a:pt x="1204817" y="6638015"/>
                  <a:pt x="1207989" y="6646098"/>
                </a:cubicBezTo>
                <a:lnTo>
                  <a:pt x="1217403" y="6646098"/>
                </a:lnTo>
                <a:lnTo>
                  <a:pt x="1217403" y="6610080"/>
                </a:lnTo>
                <a:lnTo>
                  <a:pt x="1210240" y="6610080"/>
                </a:lnTo>
                <a:lnTo>
                  <a:pt x="1210240" y="6634024"/>
                </a:lnTo>
                <a:cubicBezTo>
                  <a:pt x="1207068" y="6626145"/>
                  <a:pt x="1202566" y="6618061"/>
                  <a:pt x="1196938" y="6610080"/>
                </a:cubicBezTo>
                <a:close/>
                <a:moveTo>
                  <a:pt x="1094000" y="6610080"/>
                </a:moveTo>
                <a:lnTo>
                  <a:pt x="1094000" y="6616629"/>
                </a:lnTo>
                <a:lnTo>
                  <a:pt x="1104028" y="6616629"/>
                </a:lnTo>
                <a:lnTo>
                  <a:pt x="1104028" y="6646098"/>
                </a:lnTo>
                <a:lnTo>
                  <a:pt x="1112009" y="6646098"/>
                </a:lnTo>
                <a:lnTo>
                  <a:pt x="1112009" y="6616629"/>
                </a:lnTo>
                <a:lnTo>
                  <a:pt x="1122139" y="6616629"/>
                </a:lnTo>
                <a:lnTo>
                  <a:pt x="1122139" y="6610080"/>
                </a:lnTo>
                <a:close/>
                <a:moveTo>
                  <a:pt x="1068317" y="6610080"/>
                </a:moveTo>
                <a:lnTo>
                  <a:pt x="1068317" y="6646098"/>
                </a:lnTo>
                <a:lnTo>
                  <a:pt x="1091545" y="6646098"/>
                </a:lnTo>
                <a:lnTo>
                  <a:pt x="1091545" y="6639550"/>
                </a:lnTo>
                <a:lnTo>
                  <a:pt x="1076298" y="6639550"/>
                </a:lnTo>
                <a:lnTo>
                  <a:pt x="1076298" y="6630238"/>
                </a:lnTo>
                <a:lnTo>
                  <a:pt x="1090010" y="6630238"/>
                </a:lnTo>
                <a:lnTo>
                  <a:pt x="1090010" y="6623996"/>
                </a:lnTo>
                <a:lnTo>
                  <a:pt x="1076298" y="6623996"/>
                </a:lnTo>
                <a:lnTo>
                  <a:pt x="1076298" y="6616629"/>
                </a:lnTo>
                <a:lnTo>
                  <a:pt x="1091136" y="6616629"/>
                </a:lnTo>
                <a:lnTo>
                  <a:pt x="1091136" y="6610080"/>
                </a:lnTo>
                <a:close/>
                <a:moveTo>
                  <a:pt x="1032093" y="6610080"/>
                </a:moveTo>
                <a:lnTo>
                  <a:pt x="1032093" y="6646098"/>
                </a:lnTo>
                <a:lnTo>
                  <a:pt x="1039153" y="6646098"/>
                </a:lnTo>
                <a:lnTo>
                  <a:pt x="1039153" y="6621029"/>
                </a:lnTo>
                <a:cubicBezTo>
                  <a:pt x="1044679" y="6629419"/>
                  <a:pt x="1048772" y="6638015"/>
                  <a:pt x="1051944" y="6646098"/>
                </a:cubicBezTo>
                <a:lnTo>
                  <a:pt x="1061358" y="6646098"/>
                </a:lnTo>
                <a:lnTo>
                  <a:pt x="1061358" y="6610080"/>
                </a:lnTo>
                <a:lnTo>
                  <a:pt x="1054195" y="6610080"/>
                </a:lnTo>
                <a:lnTo>
                  <a:pt x="1054195" y="6634024"/>
                </a:lnTo>
                <a:cubicBezTo>
                  <a:pt x="1051023" y="6626145"/>
                  <a:pt x="1046521" y="6618061"/>
                  <a:pt x="1040893" y="6610080"/>
                </a:cubicBezTo>
                <a:close/>
                <a:moveTo>
                  <a:pt x="1005079" y="6610080"/>
                </a:moveTo>
                <a:lnTo>
                  <a:pt x="994540" y="6646098"/>
                </a:lnTo>
                <a:lnTo>
                  <a:pt x="1002726" y="6646098"/>
                </a:lnTo>
                <a:lnTo>
                  <a:pt x="1004977" y="6637708"/>
                </a:lnTo>
                <a:lnTo>
                  <a:pt x="1017563" y="6637708"/>
                </a:lnTo>
                <a:lnTo>
                  <a:pt x="1019814" y="6646098"/>
                </a:lnTo>
                <a:lnTo>
                  <a:pt x="1028000" y="6646098"/>
                </a:lnTo>
                <a:lnTo>
                  <a:pt x="1017461" y="6610080"/>
                </a:lnTo>
                <a:close/>
                <a:moveTo>
                  <a:pt x="970698" y="6610080"/>
                </a:moveTo>
                <a:lnTo>
                  <a:pt x="970698" y="6646098"/>
                </a:lnTo>
                <a:lnTo>
                  <a:pt x="993005" y="6646098"/>
                </a:lnTo>
                <a:lnTo>
                  <a:pt x="993005" y="6639447"/>
                </a:lnTo>
                <a:lnTo>
                  <a:pt x="978679" y="6639447"/>
                </a:lnTo>
                <a:lnTo>
                  <a:pt x="978679" y="6610080"/>
                </a:lnTo>
                <a:close/>
                <a:moveTo>
                  <a:pt x="939797" y="6610080"/>
                </a:moveTo>
                <a:lnTo>
                  <a:pt x="939797" y="6646098"/>
                </a:lnTo>
                <a:lnTo>
                  <a:pt x="947777" y="6646098"/>
                </a:lnTo>
                <a:lnTo>
                  <a:pt x="947777" y="6634638"/>
                </a:lnTo>
                <a:lnTo>
                  <a:pt x="952178" y="6634638"/>
                </a:lnTo>
                <a:cubicBezTo>
                  <a:pt x="960876" y="6634638"/>
                  <a:pt x="966605" y="6629726"/>
                  <a:pt x="966605" y="6622359"/>
                </a:cubicBezTo>
                <a:cubicBezTo>
                  <a:pt x="966605" y="6614992"/>
                  <a:pt x="960876" y="6610080"/>
                  <a:pt x="952178" y="6610080"/>
                </a:cubicBezTo>
                <a:close/>
                <a:moveTo>
                  <a:pt x="900197" y="6610080"/>
                </a:moveTo>
                <a:lnTo>
                  <a:pt x="900197" y="6646098"/>
                </a:lnTo>
                <a:lnTo>
                  <a:pt x="923425" y="6646098"/>
                </a:lnTo>
                <a:lnTo>
                  <a:pt x="923425" y="6639550"/>
                </a:lnTo>
                <a:lnTo>
                  <a:pt x="908076" y="6639550"/>
                </a:lnTo>
                <a:lnTo>
                  <a:pt x="908076" y="6630238"/>
                </a:lnTo>
                <a:lnTo>
                  <a:pt x="921890" y="6630238"/>
                </a:lnTo>
                <a:lnTo>
                  <a:pt x="921890" y="6623996"/>
                </a:lnTo>
                <a:lnTo>
                  <a:pt x="908076" y="6623996"/>
                </a:lnTo>
                <a:lnTo>
                  <a:pt x="908076" y="6616629"/>
                </a:lnTo>
                <a:lnTo>
                  <a:pt x="923016" y="6616629"/>
                </a:lnTo>
                <a:lnTo>
                  <a:pt x="923016" y="6610080"/>
                </a:lnTo>
                <a:close/>
                <a:moveTo>
                  <a:pt x="863974" y="6610080"/>
                </a:moveTo>
                <a:lnTo>
                  <a:pt x="863974" y="6646098"/>
                </a:lnTo>
                <a:lnTo>
                  <a:pt x="871034" y="6646098"/>
                </a:lnTo>
                <a:lnTo>
                  <a:pt x="871034" y="6621029"/>
                </a:lnTo>
                <a:cubicBezTo>
                  <a:pt x="876560" y="6629419"/>
                  <a:pt x="880653" y="6638015"/>
                  <a:pt x="883825" y="6646098"/>
                </a:cubicBezTo>
                <a:lnTo>
                  <a:pt x="893239" y="6646098"/>
                </a:lnTo>
                <a:lnTo>
                  <a:pt x="893239" y="6610080"/>
                </a:lnTo>
                <a:lnTo>
                  <a:pt x="886076" y="6610080"/>
                </a:lnTo>
                <a:lnTo>
                  <a:pt x="886076" y="6634024"/>
                </a:lnTo>
                <a:cubicBezTo>
                  <a:pt x="882904" y="6626145"/>
                  <a:pt x="878402" y="6618061"/>
                  <a:pt x="872774" y="6610080"/>
                </a:cubicBezTo>
                <a:close/>
                <a:moveTo>
                  <a:pt x="1165933" y="6609568"/>
                </a:moveTo>
                <a:cubicBezTo>
                  <a:pt x="1155598" y="6609568"/>
                  <a:pt x="1149152" y="6616833"/>
                  <a:pt x="1149152" y="6628089"/>
                </a:cubicBezTo>
                <a:cubicBezTo>
                  <a:pt x="1149152" y="6639345"/>
                  <a:pt x="1155701" y="6646610"/>
                  <a:pt x="1165933" y="6646610"/>
                </a:cubicBezTo>
                <a:cubicBezTo>
                  <a:pt x="1176268" y="6646610"/>
                  <a:pt x="1182715" y="6639345"/>
                  <a:pt x="1182715" y="6628089"/>
                </a:cubicBezTo>
                <a:cubicBezTo>
                  <a:pt x="1182715" y="6616833"/>
                  <a:pt x="1176166" y="6609568"/>
                  <a:pt x="1165933" y="6609568"/>
                </a:cubicBezTo>
                <a:close/>
                <a:moveTo>
                  <a:pt x="842792" y="6609568"/>
                </a:moveTo>
                <a:cubicBezTo>
                  <a:pt x="832457" y="6609568"/>
                  <a:pt x="826011" y="6616833"/>
                  <a:pt x="826011" y="6628089"/>
                </a:cubicBezTo>
                <a:cubicBezTo>
                  <a:pt x="826011" y="6639345"/>
                  <a:pt x="832560" y="6646610"/>
                  <a:pt x="842792" y="6646610"/>
                </a:cubicBezTo>
                <a:cubicBezTo>
                  <a:pt x="853127" y="6646610"/>
                  <a:pt x="859574" y="6639345"/>
                  <a:pt x="859574" y="6628089"/>
                </a:cubicBezTo>
                <a:cubicBezTo>
                  <a:pt x="859574" y="6616833"/>
                  <a:pt x="853025" y="6609568"/>
                  <a:pt x="842792" y="6609568"/>
                </a:cubicBezTo>
                <a:close/>
                <a:moveTo>
                  <a:pt x="574803" y="6579280"/>
                </a:moveTo>
                <a:cubicBezTo>
                  <a:pt x="580738" y="6604043"/>
                  <a:pt x="595063" y="6625531"/>
                  <a:pt x="614505" y="6640573"/>
                </a:cubicBezTo>
                <a:cubicBezTo>
                  <a:pt x="614505" y="6640573"/>
                  <a:pt x="614607" y="6640573"/>
                  <a:pt x="614607" y="6640675"/>
                </a:cubicBezTo>
                <a:cubicBezTo>
                  <a:pt x="616040" y="6641596"/>
                  <a:pt x="618393" y="6633922"/>
                  <a:pt x="620133" y="6628908"/>
                </a:cubicBezTo>
                <a:cubicBezTo>
                  <a:pt x="621565" y="6625020"/>
                  <a:pt x="622384" y="6624099"/>
                  <a:pt x="616142" y="6618982"/>
                </a:cubicBezTo>
                <a:cubicBezTo>
                  <a:pt x="614607" y="6617754"/>
                  <a:pt x="615119" y="6621950"/>
                  <a:pt x="614914" y="6623075"/>
                </a:cubicBezTo>
                <a:cubicBezTo>
                  <a:pt x="614812" y="6623894"/>
                  <a:pt x="614300" y="6623689"/>
                  <a:pt x="613584" y="6623178"/>
                </a:cubicBezTo>
                <a:cubicBezTo>
                  <a:pt x="607138" y="6618675"/>
                  <a:pt x="583705" y="6600257"/>
                  <a:pt x="575007" y="6579690"/>
                </a:cubicBezTo>
                <a:cubicBezTo>
                  <a:pt x="574905" y="6579587"/>
                  <a:pt x="574905" y="6579383"/>
                  <a:pt x="574803" y="6579280"/>
                </a:cubicBezTo>
                <a:close/>
                <a:moveTo>
                  <a:pt x="688077" y="6538964"/>
                </a:moveTo>
                <a:cubicBezTo>
                  <a:pt x="687872" y="6539067"/>
                  <a:pt x="687258" y="6539681"/>
                  <a:pt x="686849" y="6539988"/>
                </a:cubicBezTo>
                <a:cubicBezTo>
                  <a:pt x="686542" y="6540192"/>
                  <a:pt x="686235" y="6540294"/>
                  <a:pt x="685007" y="6540908"/>
                </a:cubicBezTo>
                <a:cubicBezTo>
                  <a:pt x="683165" y="6541727"/>
                  <a:pt x="682244" y="6543467"/>
                  <a:pt x="681323" y="6546025"/>
                </a:cubicBezTo>
                <a:cubicBezTo>
                  <a:pt x="680505" y="6548378"/>
                  <a:pt x="679993" y="6550425"/>
                  <a:pt x="679789" y="6551243"/>
                </a:cubicBezTo>
                <a:cubicBezTo>
                  <a:pt x="679686" y="6551755"/>
                  <a:pt x="680300" y="6551550"/>
                  <a:pt x="680709" y="6551448"/>
                </a:cubicBezTo>
                <a:cubicBezTo>
                  <a:pt x="681119" y="6551448"/>
                  <a:pt x="682756" y="6551141"/>
                  <a:pt x="684496" y="6550629"/>
                </a:cubicBezTo>
                <a:cubicBezTo>
                  <a:pt x="685928" y="6550322"/>
                  <a:pt x="686440" y="6550015"/>
                  <a:pt x="687872" y="6549197"/>
                </a:cubicBezTo>
                <a:cubicBezTo>
                  <a:pt x="688793" y="6548787"/>
                  <a:pt x="689919" y="6547969"/>
                  <a:pt x="690430" y="6547560"/>
                </a:cubicBezTo>
                <a:cubicBezTo>
                  <a:pt x="690635" y="6547355"/>
                  <a:pt x="690430" y="6547150"/>
                  <a:pt x="690328" y="6547048"/>
                </a:cubicBezTo>
                <a:cubicBezTo>
                  <a:pt x="690123" y="6546946"/>
                  <a:pt x="689714" y="6546946"/>
                  <a:pt x="689509" y="6546843"/>
                </a:cubicBezTo>
                <a:cubicBezTo>
                  <a:pt x="689305" y="6546741"/>
                  <a:pt x="689100" y="6546741"/>
                  <a:pt x="689100" y="6546434"/>
                </a:cubicBezTo>
                <a:cubicBezTo>
                  <a:pt x="688998" y="6545922"/>
                  <a:pt x="688896" y="6545104"/>
                  <a:pt x="688486" y="6544183"/>
                </a:cubicBezTo>
                <a:cubicBezTo>
                  <a:pt x="688077" y="6543262"/>
                  <a:pt x="687463" y="6542750"/>
                  <a:pt x="687156" y="6542443"/>
                </a:cubicBezTo>
                <a:cubicBezTo>
                  <a:pt x="687054" y="6542341"/>
                  <a:pt x="687054" y="6542136"/>
                  <a:pt x="687156" y="6542034"/>
                </a:cubicBezTo>
                <a:cubicBezTo>
                  <a:pt x="687258" y="6541932"/>
                  <a:pt x="687975" y="6540704"/>
                  <a:pt x="688282" y="6539681"/>
                </a:cubicBezTo>
                <a:cubicBezTo>
                  <a:pt x="688486" y="6539169"/>
                  <a:pt x="688486" y="6539067"/>
                  <a:pt x="688384" y="6538964"/>
                </a:cubicBezTo>
                <a:cubicBezTo>
                  <a:pt x="688384" y="6538862"/>
                  <a:pt x="688282" y="6538760"/>
                  <a:pt x="688077" y="6538964"/>
                </a:cubicBezTo>
                <a:close/>
                <a:moveTo>
                  <a:pt x="685928" y="6530267"/>
                </a:moveTo>
                <a:cubicBezTo>
                  <a:pt x="685621" y="6530267"/>
                  <a:pt x="684189" y="6530778"/>
                  <a:pt x="683472" y="6531188"/>
                </a:cubicBezTo>
                <a:cubicBezTo>
                  <a:pt x="681733" y="6532006"/>
                  <a:pt x="678049" y="6534871"/>
                  <a:pt x="676003" y="6537941"/>
                </a:cubicBezTo>
                <a:cubicBezTo>
                  <a:pt x="674877" y="6539681"/>
                  <a:pt x="673342" y="6542546"/>
                  <a:pt x="672728" y="6545615"/>
                </a:cubicBezTo>
                <a:cubicBezTo>
                  <a:pt x="672319" y="6547457"/>
                  <a:pt x="672216" y="6548583"/>
                  <a:pt x="672216" y="6549504"/>
                </a:cubicBezTo>
                <a:cubicBezTo>
                  <a:pt x="672319" y="6549913"/>
                  <a:pt x="672626" y="6550118"/>
                  <a:pt x="672830" y="6549606"/>
                </a:cubicBezTo>
                <a:cubicBezTo>
                  <a:pt x="673137" y="6548992"/>
                  <a:pt x="673342" y="6548378"/>
                  <a:pt x="673751" y="6547662"/>
                </a:cubicBezTo>
                <a:cubicBezTo>
                  <a:pt x="674570" y="6546025"/>
                  <a:pt x="675696" y="6544081"/>
                  <a:pt x="677435" y="6541522"/>
                </a:cubicBezTo>
                <a:cubicBezTo>
                  <a:pt x="680709" y="6536815"/>
                  <a:pt x="683165" y="6535485"/>
                  <a:pt x="684598" y="6534667"/>
                </a:cubicBezTo>
                <a:cubicBezTo>
                  <a:pt x="686030" y="6533950"/>
                  <a:pt x="687156" y="6534155"/>
                  <a:pt x="687872" y="6534871"/>
                </a:cubicBezTo>
                <a:cubicBezTo>
                  <a:pt x="688589" y="6535588"/>
                  <a:pt x="688589" y="6534871"/>
                  <a:pt x="688589" y="6534564"/>
                </a:cubicBezTo>
                <a:cubicBezTo>
                  <a:pt x="688691" y="6533848"/>
                  <a:pt x="688691" y="6533439"/>
                  <a:pt x="688486" y="6532415"/>
                </a:cubicBezTo>
                <a:cubicBezTo>
                  <a:pt x="688179" y="6530164"/>
                  <a:pt x="686542" y="6530164"/>
                  <a:pt x="685928" y="6530267"/>
                </a:cubicBezTo>
                <a:close/>
                <a:moveTo>
                  <a:pt x="1312156" y="6518067"/>
                </a:moveTo>
                <a:lnTo>
                  <a:pt x="1312258" y="6518192"/>
                </a:lnTo>
                <a:lnTo>
                  <a:pt x="1312156" y="6518192"/>
                </a:lnTo>
                <a:close/>
                <a:moveTo>
                  <a:pt x="970593" y="6484731"/>
                </a:moveTo>
                <a:cubicBezTo>
                  <a:pt x="979495" y="6498750"/>
                  <a:pt x="986453" y="6513689"/>
                  <a:pt x="990853" y="6529959"/>
                </a:cubicBezTo>
                <a:lnTo>
                  <a:pt x="950435" y="6529959"/>
                </a:lnTo>
                <a:cubicBezTo>
                  <a:pt x="954937" y="6513689"/>
                  <a:pt x="961690" y="6498750"/>
                  <a:pt x="970593" y="6484731"/>
                </a:cubicBezTo>
                <a:close/>
                <a:moveTo>
                  <a:pt x="1181793" y="6482890"/>
                </a:moveTo>
                <a:cubicBezTo>
                  <a:pt x="1200212" y="6482890"/>
                  <a:pt x="1214844" y="6499057"/>
                  <a:pt x="1214844" y="6519420"/>
                </a:cubicBezTo>
                <a:cubicBezTo>
                  <a:pt x="1214844" y="6539782"/>
                  <a:pt x="1200314" y="6556154"/>
                  <a:pt x="1181793" y="6556154"/>
                </a:cubicBezTo>
                <a:cubicBezTo>
                  <a:pt x="1163375" y="6556154"/>
                  <a:pt x="1148640" y="6539680"/>
                  <a:pt x="1148640" y="6519420"/>
                </a:cubicBezTo>
                <a:cubicBezTo>
                  <a:pt x="1148640" y="6499159"/>
                  <a:pt x="1163477" y="6482890"/>
                  <a:pt x="1181793" y="6482890"/>
                </a:cubicBezTo>
                <a:close/>
                <a:moveTo>
                  <a:pt x="730542" y="6482788"/>
                </a:moveTo>
                <a:cubicBezTo>
                  <a:pt x="732384" y="6483709"/>
                  <a:pt x="737602" y="6486676"/>
                  <a:pt x="743537" y="6491383"/>
                </a:cubicBezTo>
                <a:cubicBezTo>
                  <a:pt x="743844" y="6491588"/>
                  <a:pt x="744254" y="6491588"/>
                  <a:pt x="744458" y="6491281"/>
                </a:cubicBezTo>
                <a:cubicBezTo>
                  <a:pt x="746300" y="6489337"/>
                  <a:pt x="748347" y="6487086"/>
                  <a:pt x="750495" y="6484118"/>
                </a:cubicBezTo>
                <a:cubicBezTo>
                  <a:pt x="750598" y="6483913"/>
                  <a:pt x="750905" y="6484016"/>
                  <a:pt x="750905" y="6484220"/>
                </a:cubicBezTo>
                <a:cubicBezTo>
                  <a:pt x="751109" y="6486165"/>
                  <a:pt x="752030" y="6491793"/>
                  <a:pt x="751519" y="6498239"/>
                </a:cubicBezTo>
                <a:cubicBezTo>
                  <a:pt x="751519" y="6498444"/>
                  <a:pt x="751621" y="6498751"/>
                  <a:pt x="751826" y="6498955"/>
                </a:cubicBezTo>
                <a:cubicBezTo>
                  <a:pt x="758579" y="6506016"/>
                  <a:pt x="761751" y="6511337"/>
                  <a:pt x="762672" y="6512974"/>
                </a:cubicBezTo>
                <a:cubicBezTo>
                  <a:pt x="762672" y="6513178"/>
                  <a:pt x="762570" y="6513383"/>
                  <a:pt x="762467" y="6513383"/>
                </a:cubicBezTo>
                <a:cubicBezTo>
                  <a:pt x="760933" y="6512769"/>
                  <a:pt x="756123" y="6511132"/>
                  <a:pt x="749574" y="6509802"/>
                </a:cubicBezTo>
                <a:cubicBezTo>
                  <a:pt x="749370" y="6509802"/>
                  <a:pt x="749063" y="6509904"/>
                  <a:pt x="748960" y="6510211"/>
                </a:cubicBezTo>
                <a:cubicBezTo>
                  <a:pt x="744867" y="6521160"/>
                  <a:pt x="742821" y="6524434"/>
                  <a:pt x="742105" y="6525662"/>
                </a:cubicBezTo>
                <a:cubicBezTo>
                  <a:pt x="742002" y="6525764"/>
                  <a:pt x="742002" y="6525764"/>
                  <a:pt x="741900" y="6525764"/>
                </a:cubicBezTo>
                <a:cubicBezTo>
                  <a:pt x="741798" y="6525764"/>
                  <a:pt x="741695" y="6525662"/>
                  <a:pt x="741695" y="6525560"/>
                </a:cubicBezTo>
                <a:cubicBezTo>
                  <a:pt x="741491" y="6523104"/>
                  <a:pt x="740672" y="6514816"/>
                  <a:pt x="739137" y="6508676"/>
                </a:cubicBezTo>
                <a:cubicBezTo>
                  <a:pt x="739035" y="6508369"/>
                  <a:pt x="738728" y="6508062"/>
                  <a:pt x="738421" y="6508062"/>
                </a:cubicBezTo>
                <a:cubicBezTo>
                  <a:pt x="731770" y="6507448"/>
                  <a:pt x="726244" y="6507346"/>
                  <a:pt x="724300" y="6507346"/>
                </a:cubicBezTo>
                <a:cubicBezTo>
                  <a:pt x="724095" y="6507346"/>
                  <a:pt x="723993" y="6507039"/>
                  <a:pt x="724198" y="6506937"/>
                </a:cubicBezTo>
                <a:cubicBezTo>
                  <a:pt x="726449" y="6505504"/>
                  <a:pt x="733714" y="6500899"/>
                  <a:pt x="736272" y="6498648"/>
                </a:cubicBezTo>
                <a:cubicBezTo>
                  <a:pt x="736477" y="6498546"/>
                  <a:pt x="736579" y="6498239"/>
                  <a:pt x="736477" y="6497932"/>
                </a:cubicBezTo>
                <a:cubicBezTo>
                  <a:pt x="735147" y="6492304"/>
                  <a:pt x="731361" y="6485244"/>
                  <a:pt x="730235" y="6483095"/>
                </a:cubicBezTo>
                <a:cubicBezTo>
                  <a:pt x="730133" y="6482890"/>
                  <a:pt x="730337" y="6482686"/>
                  <a:pt x="730542" y="6482788"/>
                </a:cubicBezTo>
                <a:close/>
                <a:moveTo>
                  <a:pt x="860083" y="6482685"/>
                </a:moveTo>
                <a:cubicBezTo>
                  <a:pt x="871850" y="6482685"/>
                  <a:pt x="900297" y="6487392"/>
                  <a:pt x="900297" y="6519522"/>
                </a:cubicBezTo>
                <a:cubicBezTo>
                  <a:pt x="900297" y="6551549"/>
                  <a:pt x="872669" y="6556870"/>
                  <a:pt x="858036" y="6556768"/>
                </a:cubicBezTo>
                <a:cubicBezTo>
                  <a:pt x="855683" y="6556768"/>
                  <a:pt x="853125" y="6556768"/>
                  <a:pt x="851181" y="6556359"/>
                </a:cubicBezTo>
                <a:lnTo>
                  <a:pt x="851181" y="6482992"/>
                </a:lnTo>
                <a:cubicBezTo>
                  <a:pt x="853841" y="6482992"/>
                  <a:pt x="856911" y="6482787"/>
                  <a:pt x="860083" y="6482685"/>
                </a:cubicBezTo>
                <a:close/>
                <a:moveTo>
                  <a:pt x="1393709" y="6482378"/>
                </a:moveTo>
                <a:cubicBezTo>
                  <a:pt x="1399746" y="6482378"/>
                  <a:pt x="1407011" y="6484629"/>
                  <a:pt x="1411719" y="6489131"/>
                </a:cubicBezTo>
                <a:cubicBezTo>
                  <a:pt x="1418370" y="6495271"/>
                  <a:pt x="1419598" y="6503559"/>
                  <a:pt x="1420006" y="6507345"/>
                </a:cubicBezTo>
                <a:lnTo>
                  <a:pt x="1420109" y="6509801"/>
                </a:lnTo>
                <a:lnTo>
                  <a:pt x="1417551" y="6509801"/>
                </a:lnTo>
                <a:lnTo>
                  <a:pt x="1368537" y="6509801"/>
                </a:lnTo>
                <a:lnTo>
                  <a:pt x="1365467" y="6509801"/>
                </a:lnTo>
                <a:lnTo>
                  <a:pt x="1366080" y="6507140"/>
                </a:lnTo>
                <a:cubicBezTo>
                  <a:pt x="1369458" y="6488824"/>
                  <a:pt x="1384602" y="6482378"/>
                  <a:pt x="1393709" y="6482378"/>
                </a:cubicBezTo>
                <a:close/>
                <a:moveTo>
                  <a:pt x="1242370" y="6465392"/>
                </a:moveTo>
                <a:lnTo>
                  <a:pt x="1242370" y="6573754"/>
                </a:lnTo>
                <a:lnTo>
                  <a:pt x="1265905" y="6573754"/>
                </a:lnTo>
                <a:lnTo>
                  <a:pt x="1265905" y="6499569"/>
                </a:lnTo>
                <a:cubicBezTo>
                  <a:pt x="1285756" y="6516657"/>
                  <a:pt x="1306016" y="6542852"/>
                  <a:pt x="1314509" y="6573754"/>
                </a:cubicBezTo>
                <a:lnTo>
                  <a:pt x="1314816" y="6573754"/>
                </a:lnTo>
                <a:lnTo>
                  <a:pt x="1335691" y="6573754"/>
                </a:lnTo>
                <a:lnTo>
                  <a:pt x="1335691" y="6465392"/>
                </a:lnTo>
                <a:lnTo>
                  <a:pt x="1312156" y="6465392"/>
                </a:lnTo>
                <a:lnTo>
                  <a:pt x="1312156" y="6518067"/>
                </a:lnTo>
                <a:lnTo>
                  <a:pt x="1287905" y="6488210"/>
                </a:lnTo>
                <a:cubicBezTo>
                  <a:pt x="1278798" y="6479104"/>
                  <a:pt x="1268975" y="6469690"/>
                  <a:pt x="1262119" y="6465392"/>
                </a:cubicBezTo>
                <a:close/>
                <a:moveTo>
                  <a:pt x="1027895" y="6465392"/>
                </a:moveTo>
                <a:lnTo>
                  <a:pt x="1027895" y="6573754"/>
                </a:lnTo>
                <a:lnTo>
                  <a:pt x="1051430" y="6573754"/>
                </a:lnTo>
                <a:lnTo>
                  <a:pt x="1051430" y="6499569"/>
                </a:lnTo>
                <a:cubicBezTo>
                  <a:pt x="1071179" y="6516657"/>
                  <a:pt x="1091439" y="6542852"/>
                  <a:pt x="1100137" y="6573754"/>
                </a:cubicBezTo>
                <a:lnTo>
                  <a:pt x="1100239" y="6573754"/>
                </a:lnTo>
                <a:lnTo>
                  <a:pt x="1121011" y="6573754"/>
                </a:lnTo>
                <a:lnTo>
                  <a:pt x="1121011" y="6465392"/>
                </a:lnTo>
                <a:lnTo>
                  <a:pt x="1097681" y="6465392"/>
                </a:lnTo>
                <a:lnTo>
                  <a:pt x="1097681" y="6518192"/>
                </a:lnTo>
                <a:cubicBezTo>
                  <a:pt x="1090211" y="6506629"/>
                  <a:pt x="1081923" y="6496806"/>
                  <a:pt x="1073430" y="6488210"/>
                </a:cubicBezTo>
                <a:cubicBezTo>
                  <a:pt x="1064527" y="6479104"/>
                  <a:pt x="1054397" y="6469690"/>
                  <a:pt x="1047541" y="6465392"/>
                </a:cubicBezTo>
                <a:close/>
                <a:moveTo>
                  <a:pt x="959848" y="6465392"/>
                </a:moveTo>
                <a:cubicBezTo>
                  <a:pt x="934881" y="6492406"/>
                  <a:pt x="922193" y="6534257"/>
                  <a:pt x="918816" y="6573754"/>
                </a:cubicBezTo>
                <a:lnTo>
                  <a:pt x="942453" y="6573754"/>
                </a:lnTo>
                <a:cubicBezTo>
                  <a:pt x="943272" y="6565670"/>
                  <a:pt x="944193" y="6557894"/>
                  <a:pt x="945523" y="6550015"/>
                </a:cubicBezTo>
                <a:lnTo>
                  <a:pt x="995560" y="6550015"/>
                </a:lnTo>
                <a:cubicBezTo>
                  <a:pt x="996993" y="6557791"/>
                  <a:pt x="998016" y="6565670"/>
                  <a:pt x="998732" y="6573754"/>
                </a:cubicBezTo>
                <a:lnTo>
                  <a:pt x="1023290" y="6573754"/>
                </a:lnTo>
                <a:cubicBezTo>
                  <a:pt x="1019913" y="6534257"/>
                  <a:pt x="1007634" y="6492406"/>
                  <a:pt x="982565" y="6465392"/>
                </a:cubicBezTo>
                <a:close/>
                <a:moveTo>
                  <a:pt x="1393300" y="6462015"/>
                </a:moveTo>
                <a:cubicBezTo>
                  <a:pt x="1379384" y="6462015"/>
                  <a:pt x="1367207" y="6467029"/>
                  <a:pt x="1358304" y="6476034"/>
                </a:cubicBezTo>
                <a:cubicBezTo>
                  <a:pt x="1347765" y="6486368"/>
                  <a:pt x="1342240" y="6501922"/>
                  <a:pt x="1341933" y="6519419"/>
                </a:cubicBezTo>
                <a:cubicBezTo>
                  <a:pt x="1341829" y="6537531"/>
                  <a:pt x="1346333" y="6554005"/>
                  <a:pt x="1357178" y="6564749"/>
                </a:cubicBezTo>
                <a:cubicBezTo>
                  <a:pt x="1366388" y="6573651"/>
                  <a:pt x="1379384" y="6578972"/>
                  <a:pt x="1394733" y="6577949"/>
                </a:cubicBezTo>
                <a:cubicBezTo>
                  <a:pt x="1405476" y="6577131"/>
                  <a:pt x="1424508" y="6574879"/>
                  <a:pt x="1440063" y="6553084"/>
                </a:cubicBezTo>
                <a:lnTo>
                  <a:pt x="1417653" y="6547866"/>
                </a:lnTo>
                <a:cubicBezTo>
                  <a:pt x="1409773" y="6555847"/>
                  <a:pt x="1400974" y="6556972"/>
                  <a:pt x="1393198" y="6556666"/>
                </a:cubicBezTo>
                <a:cubicBezTo>
                  <a:pt x="1374779" y="6556052"/>
                  <a:pt x="1366694" y="6540396"/>
                  <a:pt x="1365365" y="6528219"/>
                </a:cubicBezTo>
                <a:lnTo>
                  <a:pt x="1441392" y="6528219"/>
                </a:lnTo>
                <a:cubicBezTo>
                  <a:pt x="1441801" y="6524842"/>
                  <a:pt x="1442518" y="6520033"/>
                  <a:pt x="1442416" y="6515633"/>
                </a:cubicBezTo>
                <a:cubicBezTo>
                  <a:pt x="1442314" y="6503866"/>
                  <a:pt x="1440472" y="6490973"/>
                  <a:pt x="1431262" y="6478592"/>
                </a:cubicBezTo>
                <a:cubicBezTo>
                  <a:pt x="1420109" y="6463652"/>
                  <a:pt x="1404145" y="6462015"/>
                  <a:pt x="1393300" y="6462015"/>
                </a:cubicBezTo>
                <a:close/>
                <a:moveTo>
                  <a:pt x="858241" y="6462015"/>
                </a:moveTo>
                <a:cubicBezTo>
                  <a:pt x="843609" y="6462015"/>
                  <a:pt x="830716" y="6463652"/>
                  <a:pt x="826111" y="6464573"/>
                </a:cubicBezTo>
                <a:cubicBezTo>
                  <a:pt x="827441" y="6468871"/>
                  <a:pt x="828055" y="6479206"/>
                  <a:pt x="828055" y="6519522"/>
                </a:cubicBezTo>
                <a:cubicBezTo>
                  <a:pt x="828055" y="6560042"/>
                  <a:pt x="827134" y="6571503"/>
                  <a:pt x="826725" y="6574879"/>
                </a:cubicBezTo>
                <a:cubicBezTo>
                  <a:pt x="829488" y="6575698"/>
                  <a:pt x="841869" y="6577642"/>
                  <a:pt x="854455" y="6577642"/>
                </a:cubicBezTo>
                <a:cubicBezTo>
                  <a:pt x="878604" y="6577437"/>
                  <a:pt x="921887" y="6567103"/>
                  <a:pt x="922911" y="6517782"/>
                </a:cubicBezTo>
                <a:cubicBezTo>
                  <a:pt x="923525" y="6467541"/>
                  <a:pt x="878809" y="6462015"/>
                  <a:pt x="858241" y="6462015"/>
                </a:cubicBezTo>
                <a:close/>
                <a:moveTo>
                  <a:pt x="1181793" y="6461606"/>
                </a:moveTo>
                <a:cubicBezTo>
                  <a:pt x="1151505" y="6461606"/>
                  <a:pt x="1126947" y="6487392"/>
                  <a:pt x="1126947" y="6519420"/>
                </a:cubicBezTo>
                <a:cubicBezTo>
                  <a:pt x="1126947" y="6551550"/>
                  <a:pt x="1151505" y="6577642"/>
                  <a:pt x="1181793" y="6577642"/>
                </a:cubicBezTo>
                <a:cubicBezTo>
                  <a:pt x="1211877" y="6577642"/>
                  <a:pt x="1236640" y="6551550"/>
                  <a:pt x="1236640" y="6519420"/>
                </a:cubicBezTo>
                <a:cubicBezTo>
                  <a:pt x="1236640" y="6487392"/>
                  <a:pt x="1211979" y="6461606"/>
                  <a:pt x="1181793" y="6461606"/>
                </a:cubicBezTo>
                <a:close/>
                <a:moveTo>
                  <a:pt x="680914" y="6445337"/>
                </a:moveTo>
                <a:cubicBezTo>
                  <a:pt x="623203" y="6445337"/>
                  <a:pt x="576031" y="6490155"/>
                  <a:pt x="572347" y="6546946"/>
                </a:cubicBezTo>
                <a:cubicBezTo>
                  <a:pt x="573984" y="6543262"/>
                  <a:pt x="576542" y="6540192"/>
                  <a:pt x="579919" y="6537839"/>
                </a:cubicBezTo>
                <a:cubicBezTo>
                  <a:pt x="581249" y="6536815"/>
                  <a:pt x="581454" y="6537020"/>
                  <a:pt x="581249" y="6536202"/>
                </a:cubicBezTo>
                <a:cubicBezTo>
                  <a:pt x="578691" y="6526481"/>
                  <a:pt x="588105" y="6512155"/>
                  <a:pt x="601407" y="6504276"/>
                </a:cubicBezTo>
                <a:cubicBezTo>
                  <a:pt x="611231" y="6498341"/>
                  <a:pt x="626886" y="6489951"/>
                  <a:pt x="639472" y="6489951"/>
                </a:cubicBezTo>
                <a:cubicBezTo>
                  <a:pt x="642338" y="6489951"/>
                  <a:pt x="640803" y="6490872"/>
                  <a:pt x="638961" y="6492713"/>
                </a:cubicBezTo>
                <a:cubicBezTo>
                  <a:pt x="637119" y="6494351"/>
                  <a:pt x="635789" y="6496397"/>
                  <a:pt x="635277" y="6497011"/>
                </a:cubicBezTo>
                <a:cubicBezTo>
                  <a:pt x="634765" y="6497727"/>
                  <a:pt x="633947" y="6498546"/>
                  <a:pt x="636096" y="6497830"/>
                </a:cubicBezTo>
                <a:cubicBezTo>
                  <a:pt x="637938" y="6497216"/>
                  <a:pt x="641110" y="6496397"/>
                  <a:pt x="644896" y="6495681"/>
                </a:cubicBezTo>
                <a:cubicBezTo>
                  <a:pt x="649705" y="6494760"/>
                  <a:pt x="652775" y="6494965"/>
                  <a:pt x="654719" y="6495067"/>
                </a:cubicBezTo>
                <a:cubicBezTo>
                  <a:pt x="657072" y="6495169"/>
                  <a:pt x="658300" y="6495681"/>
                  <a:pt x="657686" y="6496295"/>
                </a:cubicBezTo>
                <a:cubicBezTo>
                  <a:pt x="657072" y="6496909"/>
                  <a:pt x="656151" y="6497523"/>
                  <a:pt x="655537" y="6498034"/>
                </a:cubicBezTo>
                <a:cubicBezTo>
                  <a:pt x="654821" y="6498546"/>
                  <a:pt x="654105" y="6499365"/>
                  <a:pt x="653798" y="6499672"/>
                </a:cubicBezTo>
                <a:cubicBezTo>
                  <a:pt x="653491" y="6499978"/>
                  <a:pt x="653389" y="6500285"/>
                  <a:pt x="653696" y="6500285"/>
                </a:cubicBezTo>
                <a:cubicBezTo>
                  <a:pt x="653696" y="6500285"/>
                  <a:pt x="654105" y="6500183"/>
                  <a:pt x="654821" y="6500183"/>
                </a:cubicBezTo>
                <a:cubicBezTo>
                  <a:pt x="657379" y="6500081"/>
                  <a:pt x="663621" y="6499876"/>
                  <a:pt x="669658" y="6501616"/>
                </a:cubicBezTo>
                <a:cubicBezTo>
                  <a:pt x="679072" y="6504276"/>
                  <a:pt x="682961" y="6507960"/>
                  <a:pt x="684700" y="6509597"/>
                </a:cubicBezTo>
                <a:cubicBezTo>
                  <a:pt x="685416" y="6510211"/>
                  <a:pt x="686951" y="6511439"/>
                  <a:pt x="687156" y="6512462"/>
                </a:cubicBezTo>
                <a:cubicBezTo>
                  <a:pt x="687258" y="6513076"/>
                  <a:pt x="687054" y="6513383"/>
                  <a:pt x="685826" y="6513792"/>
                </a:cubicBezTo>
                <a:cubicBezTo>
                  <a:pt x="684598" y="6514202"/>
                  <a:pt x="682961" y="6514406"/>
                  <a:pt x="682756" y="6514406"/>
                </a:cubicBezTo>
                <a:cubicBezTo>
                  <a:pt x="682551" y="6514509"/>
                  <a:pt x="682858" y="6515020"/>
                  <a:pt x="683063" y="6515327"/>
                </a:cubicBezTo>
                <a:cubicBezTo>
                  <a:pt x="686337" y="6519830"/>
                  <a:pt x="690840" y="6524843"/>
                  <a:pt x="692272" y="6533029"/>
                </a:cubicBezTo>
                <a:cubicBezTo>
                  <a:pt x="693807" y="6542443"/>
                  <a:pt x="697491" y="6546229"/>
                  <a:pt x="703528" y="6548378"/>
                </a:cubicBezTo>
                <a:cubicBezTo>
                  <a:pt x="707723" y="6549811"/>
                  <a:pt x="712840" y="6550220"/>
                  <a:pt x="714886" y="6551653"/>
                </a:cubicBezTo>
                <a:cubicBezTo>
                  <a:pt x="716933" y="6553085"/>
                  <a:pt x="717342" y="6555132"/>
                  <a:pt x="714886" y="6558099"/>
                </a:cubicBezTo>
                <a:cubicBezTo>
                  <a:pt x="712123" y="6561373"/>
                  <a:pt x="711202" y="6560862"/>
                  <a:pt x="713556" y="6563727"/>
                </a:cubicBezTo>
                <a:cubicBezTo>
                  <a:pt x="715398" y="6566080"/>
                  <a:pt x="715705" y="6565876"/>
                  <a:pt x="717547" y="6567104"/>
                </a:cubicBezTo>
                <a:cubicBezTo>
                  <a:pt x="718570" y="6567820"/>
                  <a:pt x="718570" y="6569048"/>
                  <a:pt x="718468" y="6569764"/>
                </a:cubicBezTo>
                <a:cubicBezTo>
                  <a:pt x="718365" y="6570480"/>
                  <a:pt x="718263" y="6570787"/>
                  <a:pt x="716626" y="6572220"/>
                </a:cubicBezTo>
                <a:cubicBezTo>
                  <a:pt x="714272" y="6574266"/>
                  <a:pt x="711100" y="6576211"/>
                  <a:pt x="710691" y="6576415"/>
                </a:cubicBezTo>
                <a:cubicBezTo>
                  <a:pt x="710077" y="6576722"/>
                  <a:pt x="710179" y="6577131"/>
                  <a:pt x="710384" y="6577131"/>
                </a:cubicBezTo>
                <a:cubicBezTo>
                  <a:pt x="710691" y="6577131"/>
                  <a:pt x="711509" y="6577131"/>
                  <a:pt x="711919" y="6577131"/>
                </a:cubicBezTo>
                <a:cubicBezTo>
                  <a:pt x="712430" y="6577029"/>
                  <a:pt x="712737" y="6577029"/>
                  <a:pt x="714579" y="6576927"/>
                </a:cubicBezTo>
                <a:cubicBezTo>
                  <a:pt x="716114" y="6576824"/>
                  <a:pt x="717137" y="6577234"/>
                  <a:pt x="718161" y="6578769"/>
                </a:cubicBezTo>
                <a:cubicBezTo>
                  <a:pt x="719491" y="6580610"/>
                  <a:pt x="718979" y="6580815"/>
                  <a:pt x="718468" y="6582043"/>
                </a:cubicBezTo>
                <a:cubicBezTo>
                  <a:pt x="716728" y="6586238"/>
                  <a:pt x="717649" y="6587978"/>
                  <a:pt x="719388" y="6590638"/>
                </a:cubicBezTo>
                <a:cubicBezTo>
                  <a:pt x="722151" y="6594936"/>
                  <a:pt x="724812" y="6601485"/>
                  <a:pt x="712737" y="6605987"/>
                </a:cubicBezTo>
                <a:cubicBezTo>
                  <a:pt x="698616" y="6611410"/>
                  <a:pt x="693909" y="6608954"/>
                  <a:pt x="687668" y="6625531"/>
                </a:cubicBezTo>
                <a:cubicBezTo>
                  <a:pt x="682347" y="6639754"/>
                  <a:pt x="679584" y="6645587"/>
                  <a:pt x="686951" y="6647429"/>
                </a:cubicBezTo>
                <a:cubicBezTo>
                  <a:pt x="697491" y="6650089"/>
                  <a:pt x="706598" y="6653261"/>
                  <a:pt x="710384" y="6655001"/>
                </a:cubicBezTo>
                <a:cubicBezTo>
                  <a:pt x="712635" y="6656024"/>
                  <a:pt x="713965" y="6656945"/>
                  <a:pt x="714886" y="6657661"/>
                </a:cubicBezTo>
                <a:cubicBezTo>
                  <a:pt x="758374" y="6643438"/>
                  <a:pt x="789788" y="6602508"/>
                  <a:pt x="789788" y="6554211"/>
                </a:cubicBezTo>
                <a:cubicBezTo>
                  <a:pt x="789788" y="6494044"/>
                  <a:pt x="741081" y="6445337"/>
                  <a:pt x="680914" y="6445337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6857997"/>
                </a:lnTo>
                <a:lnTo>
                  <a:pt x="0" y="6857997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Help 1">
            <a:extLst>
              <a:ext uri="{FF2B5EF4-FFF2-40B4-BE49-F238E27FC236}">
                <a16:creationId xmlns:a16="http://schemas.microsoft.com/office/drawing/2014/main" id="{6B592A37-FD79-04C8-6A31-547832EE97AA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2" name="Help 2">
            <a:extLst>
              <a:ext uri="{FF2B5EF4-FFF2-40B4-BE49-F238E27FC236}">
                <a16:creationId xmlns:a16="http://schemas.microsoft.com/office/drawing/2014/main" id="{5045F4F3-C3C7-6AC3-5481-CC4B4F3EF82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1D540B2-588F-92A0-54A4-A6BADEBA5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35627" y="1484313"/>
            <a:ext cx="4034481" cy="4556557"/>
          </a:xfrm>
        </p:spPr>
        <p:txBody>
          <a:bodyPr/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 sz="32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3" name="Help 3">
            <a:extLst>
              <a:ext uri="{FF2B5EF4-FFF2-40B4-BE49-F238E27FC236}">
                <a16:creationId xmlns:a16="http://schemas.microsoft.com/office/drawing/2014/main" id="{BD5D9DF4-17E9-B949-7175-98039224559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8" name="Help 4">
            <a:extLst>
              <a:ext uri="{FF2B5EF4-FFF2-40B4-BE49-F238E27FC236}">
                <a16:creationId xmlns:a16="http://schemas.microsoft.com/office/drawing/2014/main" id="{FB76A0DC-4BB7-0E35-CB74-3EC75277771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09BB673D-52FC-F7C3-8F95-0256C54F4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0B1FB70D-F882-35EE-0F76-159FD628910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4B803A9D-AD91-EAF8-917E-586B9C50B87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16" name="Help 8">
            <a:extLst>
              <a:ext uri="{FF2B5EF4-FFF2-40B4-BE49-F238E27FC236}">
                <a16:creationId xmlns:a16="http://schemas.microsoft.com/office/drawing/2014/main" id="{A82C287E-0799-D8E8-01BF-71489B8971B8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17" name="Help 9">
            <a:extLst>
              <a:ext uri="{FF2B5EF4-FFF2-40B4-BE49-F238E27FC236}">
                <a16:creationId xmlns:a16="http://schemas.microsoft.com/office/drawing/2014/main" id="{7AC5668B-BC5F-949C-401A-33AE7035AA0B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Statement &amp;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17FC26-8B53-9EC8-CBC0-1B404910F0E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400" b="1" i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 marL="0" indent="0">
              <a:buFont typeface="Danone One Light" panose="020B0304030202020204" pitchFamily="34" charset="0"/>
              <a:buNone/>
              <a:defRPr sz="1400" i="1">
                <a:solidFill>
                  <a:schemeClr val="bg1"/>
                </a:solidFill>
                <a:latin typeface="Danone One" panose="020B050403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Statement / quote</a:t>
            </a:r>
          </a:p>
          <a:p>
            <a:pPr lvl="1"/>
            <a:r>
              <a:rPr lang="en-US" dirty="0"/>
              <a:t>Insert description text</a:t>
            </a:r>
          </a:p>
          <a:p>
            <a:pPr lvl="2"/>
            <a:r>
              <a:rPr lang="en-US" dirty="0"/>
              <a:t>Source/reference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" name="Help 1">
            <a:extLst>
              <a:ext uri="{FF2B5EF4-FFF2-40B4-BE49-F238E27FC236}">
                <a16:creationId xmlns:a16="http://schemas.microsoft.com/office/drawing/2014/main" id="{0AD1C8D1-1248-0FF5-2F19-2FE91846E5C5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5" name="Help 2">
            <a:extLst>
              <a:ext uri="{FF2B5EF4-FFF2-40B4-BE49-F238E27FC236}">
                <a16:creationId xmlns:a16="http://schemas.microsoft.com/office/drawing/2014/main" id="{F19ADA3E-F48D-1118-0D15-CF07E7ED0BC2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9" name="Help 3">
            <a:extLst>
              <a:ext uri="{FF2B5EF4-FFF2-40B4-BE49-F238E27FC236}">
                <a16:creationId xmlns:a16="http://schemas.microsoft.com/office/drawing/2014/main" id="{EED34B2A-013B-9F14-B48C-616E04CE829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0" name="Help 4">
            <a:extLst>
              <a:ext uri="{FF2B5EF4-FFF2-40B4-BE49-F238E27FC236}">
                <a16:creationId xmlns:a16="http://schemas.microsoft.com/office/drawing/2014/main" id="{FB140557-5E19-EF05-6991-F66DE3F326FB}"/>
              </a:ext>
            </a:extLst>
          </p:cNvPr>
          <p:cNvSpPr>
            <a:spLocks/>
          </p:cNvSpPr>
          <p:nvPr userDrawn="1"/>
        </p:nvSpPr>
        <p:spPr>
          <a:xfrm>
            <a:off x="12281626" y="5332816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1" name="Help 5">
            <a:extLst>
              <a:ext uri="{FF2B5EF4-FFF2-40B4-BE49-F238E27FC236}">
                <a16:creationId xmlns:a16="http://schemas.microsoft.com/office/drawing/2014/main" id="{9B30F513-25CF-7374-868C-51144E8B6B82}"/>
              </a:ext>
            </a:extLst>
          </p:cNvPr>
          <p:cNvPicPr>
            <a:picLocks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490973" y="5401846"/>
            <a:ext cx="243459" cy="243459"/>
          </a:xfrm>
          <a:prstGeom prst="rect">
            <a:avLst/>
          </a:prstGeom>
          <a:effectLst/>
        </p:spPr>
      </p:pic>
      <p:sp>
        <p:nvSpPr>
          <p:cNvPr id="13" name="Help 6">
            <a:extLst>
              <a:ext uri="{FF2B5EF4-FFF2-40B4-BE49-F238E27FC236}">
                <a16:creationId xmlns:a16="http://schemas.microsoft.com/office/drawing/2014/main" id="{C2C49CCA-6640-B9B5-49F8-41C75763555B}"/>
              </a:ext>
            </a:extLst>
          </p:cNvPr>
          <p:cNvSpPr txBox="1">
            <a:spLocks/>
          </p:cNvSpPr>
          <p:nvPr userDrawn="1"/>
        </p:nvSpPr>
        <p:spPr>
          <a:xfrm>
            <a:off x="12229075" y="5639487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4" name="Help 7">
            <a:extLst>
              <a:ext uri="{FF2B5EF4-FFF2-40B4-BE49-F238E27FC236}">
                <a16:creationId xmlns:a16="http://schemas.microsoft.com/office/drawing/2014/main" id="{72685CFA-5189-1831-73A1-73322734EE27}"/>
              </a:ext>
            </a:extLst>
          </p:cNvPr>
          <p:cNvSpPr>
            <a:spLocks/>
          </p:cNvSpPr>
          <p:nvPr userDrawn="1"/>
        </p:nvSpPr>
        <p:spPr>
          <a:xfrm>
            <a:off x="12281626" y="519082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pic>
        <p:nvPicPr>
          <p:cNvPr id="15" name="Danone-_Danone_Logo_Seconadry_Watercolour_Horizontal.png">
            <a:extLst>
              <a:ext uri="{FF2B5EF4-FFF2-40B4-BE49-F238E27FC236}">
                <a16:creationId xmlns:a16="http://schemas.microsoft.com/office/drawing/2014/main" id="{C5A7CE3A-7643-4C1A-ADBF-0AB4C2818251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25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473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v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 baseline="0">
                <a:solidFill>
                  <a:srgbClr val="EF3340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5292000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3"/>
            <a:ext cx="5292000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87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Middle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Right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615839"/>
          </a:xfrm>
        </p:spPr>
        <p:txBody>
          <a:bodyPr tIns="0" bIns="0"/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383AB76-E190-AE82-6889-D5FCF4F86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6737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55D14D43-55C6-6B81-9120-0C830A6B0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70974" y="5409986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C0977B6-94B7-DD59-BAEE-A8A295D2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4" y="5427432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5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: Divider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DCCCB3A-9031-72E0-FB5F-637385C08EE1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6A705DD-D7FC-9D68-B158-F4DEFF3228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7956"/>
            <a:ext cx="6363616" cy="6858000"/>
          </a:xfrm>
          <a:prstGeom prst="rect">
            <a:avLst/>
          </a:prstGeom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0898" y="1593"/>
            <a:ext cx="5824199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Help 2">
            <a:extLst>
              <a:ext uri="{FF2B5EF4-FFF2-40B4-BE49-F238E27FC236}">
                <a16:creationId xmlns:a16="http://schemas.microsoft.com/office/drawing/2014/main" id="{73EA3B98-0946-6339-1A42-EBA740EAA655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8" name="Help 3">
            <a:extLst>
              <a:ext uri="{FF2B5EF4-FFF2-40B4-BE49-F238E27FC236}">
                <a16:creationId xmlns:a16="http://schemas.microsoft.com/office/drawing/2014/main" id="{C9C443B4-A7CF-4296-BEA3-DC39F203121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7" name="Help 4">
            <a:extLst>
              <a:ext uri="{FF2B5EF4-FFF2-40B4-BE49-F238E27FC236}">
                <a16:creationId xmlns:a16="http://schemas.microsoft.com/office/drawing/2014/main" id="{A8211453-6A6D-6D3E-2D71-66AD1411E184}"/>
              </a:ext>
            </a:extLst>
          </p:cNvPr>
          <p:cNvSpPr>
            <a:spLocks/>
          </p:cNvSpPr>
          <p:nvPr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0" name="Help 5">
            <a:extLst>
              <a:ext uri="{FF2B5EF4-FFF2-40B4-BE49-F238E27FC236}">
                <a16:creationId xmlns:a16="http://schemas.microsoft.com/office/drawing/2014/main" id="{DDDD16D3-0615-7693-E9EC-EBF4361070C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pic>
        <p:nvPicPr>
          <p:cNvPr id="7" name="Help 6">
            <a:extLst>
              <a:ext uri="{FF2B5EF4-FFF2-40B4-BE49-F238E27FC236}">
                <a16:creationId xmlns:a16="http://schemas.microsoft.com/office/drawing/2014/main" id="{05124F89-8F5A-BF3A-4D86-7C4FB2581736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9" name="Help 7">
            <a:extLst>
              <a:ext uri="{FF2B5EF4-FFF2-40B4-BE49-F238E27FC236}">
                <a16:creationId xmlns:a16="http://schemas.microsoft.com/office/drawing/2014/main" id="{0A9383A9-C849-8069-608F-0777FE1FCBBD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4" name="Help 8">
            <a:extLst>
              <a:ext uri="{FF2B5EF4-FFF2-40B4-BE49-F238E27FC236}">
                <a16:creationId xmlns:a16="http://schemas.microsoft.com/office/drawing/2014/main" id="{50340785-60FB-D532-F497-66A31C688A8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9">
            <a:extLst>
              <a:ext uri="{FF2B5EF4-FFF2-40B4-BE49-F238E27FC236}">
                <a16:creationId xmlns:a16="http://schemas.microsoft.com/office/drawing/2014/main" id="{B749FA3C-9A50-B8A0-7343-F53B85ED73DA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6" name="Help 10">
            <a:extLst>
              <a:ext uri="{FF2B5EF4-FFF2-40B4-BE49-F238E27FC236}">
                <a16:creationId xmlns:a16="http://schemas.microsoft.com/office/drawing/2014/main" id="{9ECE589F-A004-BC94-B3D9-7250C3046D86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picture</a:t>
            </a:r>
          </a:p>
        </p:txBody>
      </p:sp>
      <p:sp>
        <p:nvSpPr>
          <p:cNvPr id="18" name="Help 11">
            <a:extLst>
              <a:ext uri="{FF2B5EF4-FFF2-40B4-BE49-F238E27FC236}">
                <a16:creationId xmlns:a16="http://schemas.microsoft.com/office/drawing/2014/main" id="{434B702F-E23A-C8DC-E397-8A37F3D3CE8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PICTURE TAB</a:t>
            </a:r>
          </a:p>
        </p:txBody>
      </p:sp>
      <p:sp>
        <p:nvSpPr>
          <p:cNvPr id="19" name="Help 12">
            <a:extLst>
              <a:ext uri="{FF2B5EF4-FFF2-40B4-BE49-F238E27FC236}">
                <a16:creationId xmlns:a16="http://schemas.microsoft.com/office/drawing/2014/main" id="{735B1679-06D0-88AB-7691-6A739534B24C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5" name="Help 13">
            <a:extLst>
              <a:ext uri="{FF2B5EF4-FFF2-40B4-BE49-F238E27FC236}">
                <a16:creationId xmlns:a16="http://schemas.microsoft.com/office/drawing/2014/main" id="{68347A29-032E-5756-8DB4-E0AE711C5461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26" name="Help 14">
            <a:extLst>
              <a:ext uri="{FF2B5EF4-FFF2-40B4-BE49-F238E27FC236}">
                <a16:creationId xmlns:a16="http://schemas.microsoft.com/office/drawing/2014/main" id="{4EDB4C52-5CEA-7006-6F29-F5BBB83099D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21" name="Danone-_Danone_Logo_Seconadry_Watercolour_Horizontal.png">
            <a:extLst>
              <a:ext uri="{FF2B5EF4-FFF2-40B4-BE49-F238E27FC236}">
                <a16:creationId xmlns:a16="http://schemas.microsoft.com/office/drawing/2014/main" id="{1B0D737D-3DAE-6B2E-6849-65E7C3DFDCA0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mi Transparent">
            <a:extLst>
              <a:ext uri="{FF2B5EF4-FFF2-40B4-BE49-F238E27FC236}">
                <a16:creationId xmlns:a16="http://schemas.microsoft.com/office/drawing/2014/main" id="{C93A86DF-EF7F-A586-6205-827D50D73D02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744802" y="-1594"/>
            <a:ext cx="612000" cy="6858000"/>
          </a:xfrm>
          <a:solidFill>
            <a:srgbClr val="EF3340">
              <a:alpha val="60000"/>
            </a:srgbClr>
          </a:solidFill>
        </p:spPr>
        <p:txBody>
          <a:bodyPr/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E641EC09-DCC0-126D-57F6-5870B9E5CC12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2" name="Help 16">
            <a:extLst>
              <a:ext uri="{FF2B5EF4-FFF2-40B4-BE49-F238E27FC236}">
                <a16:creationId xmlns:a16="http://schemas.microsoft.com/office/drawing/2014/main" id="{775F6D13-4F4E-01F2-AD32-CB42544B79C9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23" name="Help 17">
            <a:extLst>
              <a:ext uri="{FF2B5EF4-FFF2-40B4-BE49-F238E27FC236}">
                <a16:creationId xmlns:a16="http://schemas.microsoft.com/office/drawing/2014/main" id="{2D2046E5-80AA-FE1C-8C77-C8F26D01585E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4" name="Help 18">
            <a:extLst>
              <a:ext uri="{FF2B5EF4-FFF2-40B4-BE49-F238E27FC236}">
                <a16:creationId xmlns:a16="http://schemas.microsoft.com/office/drawing/2014/main" id="{A5ED6E5E-0F18-0399-CE99-E8AD4C6DB76B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3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: Wave Divider Slide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A8CCC5A-9A31-1B55-3E59-0842A0D9FCB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" y="1474"/>
            <a:ext cx="61243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9E98BF-B5A9-70BC-72F2-F4C89AB8AEB3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33025C31-CEFB-E668-6CAC-B97E5BA05F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8254" y="0"/>
            <a:ext cx="7311217" cy="6858000"/>
          </a:xfrm>
          <a:custGeom>
            <a:avLst/>
            <a:gdLst>
              <a:gd name="connsiteX0" fmla="*/ 0 w 7311217"/>
              <a:gd name="connsiteY0" fmla="*/ 0 h 6858000"/>
              <a:gd name="connsiteX1" fmla="*/ 7311217 w 7311217"/>
              <a:gd name="connsiteY1" fmla="*/ 0 h 6858000"/>
              <a:gd name="connsiteX2" fmla="*/ 7311217 w 7311217"/>
              <a:gd name="connsiteY2" fmla="*/ 6858000 h 6858000"/>
              <a:gd name="connsiteX3" fmla="*/ 20354 w 7311217"/>
              <a:gd name="connsiteY3" fmla="*/ 6858000 h 6858000"/>
              <a:gd name="connsiteX4" fmla="*/ 149928 w 7311217"/>
              <a:gd name="connsiteY4" fmla="*/ 6675788 h 6858000"/>
              <a:gd name="connsiteX5" fmla="*/ 1137312 w 7311217"/>
              <a:gd name="connsiteY5" fmla="*/ 3443311 h 6858000"/>
              <a:gd name="connsiteX6" fmla="*/ 149928 w 7311217"/>
              <a:gd name="connsiteY6" fmla="*/ 210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217" h="6858000">
                <a:moveTo>
                  <a:pt x="0" y="0"/>
                </a:moveTo>
                <a:lnTo>
                  <a:pt x="7311217" y="0"/>
                </a:lnTo>
                <a:lnTo>
                  <a:pt x="7311217" y="6858000"/>
                </a:lnTo>
                <a:lnTo>
                  <a:pt x="20354" y="6858000"/>
                </a:lnTo>
                <a:lnTo>
                  <a:pt x="149928" y="6675788"/>
                </a:lnTo>
                <a:cubicBezTo>
                  <a:pt x="773311" y="5753059"/>
                  <a:pt x="1137312" y="4640694"/>
                  <a:pt x="1137312" y="3443311"/>
                </a:cubicBezTo>
                <a:cubicBezTo>
                  <a:pt x="1137312" y="2245929"/>
                  <a:pt x="773311" y="1133563"/>
                  <a:pt x="149928" y="2108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Help 1">
            <a:extLst>
              <a:ext uri="{FF2B5EF4-FFF2-40B4-BE49-F238E27FC236}">
                <a16:creationId xmlns:a16="http://schemas.microsoft.com/office/drawing/2014/main" id="{6E6DD490-F8C3-AFEA-3C69-BF1BFD320621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CC06C56D-99E6-AF81-6C57-860C8FBF4186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70383C80-15E8-D1E7-B5F8-A2BC6D202C4D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A4D0E916-0C8D-738D-DA4F-D542DFF4BD49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12" name="Help 5">
            <a:extLst>
              <a:ext uri="{FF2B5EF4-FFF2-40B4-BE49-F238E27FC236}">
                <a16:creationId xmlns:a16="http://schemas.microsoft.com/office/drawing/2014/main" id="{1BCF2C70-08E3-A16D-50F4-4CFA4F4CE3D5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4" name="Help 6">
            <a:extLst>
              <a:ext uri="{FF2B5EF4-FFF2-40B4-BE49-F238E27FC236}">
                <a16:creationId xmlns:a16="http://schemas.microsoft.com/office/drawing/2014/main" id="{901C79BD-C5C9-65DB-1BC3-1E46A2FDE26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5" name="Help 7">
            <a:extLst>
              <a:ext uri="{FF2B5EF4-FFF2-40B4-BE49-F238E27FC236}">
                <a16:creationId xmlns:a16="http://schemas.microsoft.com/office/drawing/2014/main" id="{008ECB8F-6517-517E-4852-8B96B3F79F1B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6" name="Help 8">
            <a:extLst>
              <a:ext uri="{FF2B5EF4-FFF2-40B4-BE49-F238E27FC236}">
                <a16:creationId xmlns:a16="http://schemas.microsoft.com/office/drawing/2014/main" id="{487535CD-096C-7EF6-E974-4D83BBAC7C1F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7" name="Help 9">
            <a:extLst>
              <a:ext uri="{FF2B5EF4-FFF2-40B4-BE49-F238E27FC236}">
                <a16:creationId xmlns:a16="http://schemas.microsoft.com/office/drawing/2014/main" id="{26D99E1D-0E0A-326B-CBB7-BF65D28C2117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8" name="Help 10">
            <a:extLst>
              <a:ext uri="{FF2B5EF4-FFF2-40B4-BE49-F238E27FC236}">
                <a16:creationId xmlns:a16="http://schemas.microsoft.com/office/drawing/2014/main" id="{8A485E81-ECBC-E46C-ED51-7271B132FE8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7" name="Help 11">
            <a:extLst>
              <a:ext uri="{FF2B5EF4-FFF2-40B4-BE49-F238E27FC236}">
                <a16:creationId xmlns:a16="http://schemas.microsoft.com/office/drawing/2014/main" id="{35E95D5A-B6A4-A827-AF8C-6B93FF4EE85F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8" name="Help 12">
            <a:extLst>
              <a:ext uri="{FF2B5EF4-FFF2-40B4-BE49-F238E27FC236}">
                <a16:creationId xmlns:a16="http://schemas.microsoft.com/office/drawing/2014/main" id="{DADE3837-F6C6-EC77-BF4D-D7AF7DB28A1F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9" name="Help 13">
            <a:extLst>
              <a:ext uri="{FF2B5EF4-FFF2-40B4-BE49-F238E27FC236}">
                <a16:creationId xmlns:a16="http://schemas.microsoft.com/office/drawing/2014/main" id="{2826B311-E4AD-DA9B-EC89-E7AB294AD7E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6388229A-DBA0-AA9F-1DB1-371C4A968C7B}"/>
              </a:ext>
            </a:extLst>
          </p:cNvPr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emi Transparent">
            <a:extLst>
              <a:ext uri="{FF2B5EF4-FFF2-40B4-BE49-F238E27FC236}">
                <a16:creationId xmlns:a16="http://schemas.microsoft.com/office/drawing/2014/main" id="{7D1C4C25-6E1A-F76F-04A3-FAB83F257054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21874" y="1"/>
            <a:ext cx="1793705" cy="6857999"/>
          </a:xfrm>
          <a:custGeom>
            <a:avLst/>
            <a:gdLst>
              <a:gd name="connsiteX0" fmla="*/ 0 w 1793705"/>
              <a:gd name="connsiteY0" fmla="*/ 0 h 6857999"/>
              <a:gd name="connsiteX1" fmla="*/ 682691 w 1793705"/>
              <a:gd name="connsiteY1" fmla="*/ 0 h 6857999"/>
              <a:gd name="connsiteX2" fmla="*/ 791543 w 1793705"/>
              <a:gd name="connsiteY2" fmla="*/ 153073 h 6857999"/>
              <a:gd name="connsiteX3" fmla="*/ 1793705 w 1793705"/>
              <a:gd name="connsiteY3" fmla="*/ 3433927 h 6857999"/>
              <a:gd name="connsiteX4" fmla="*/ 791543 w 1793705"/>
              <a:gd name="connsiteY4" fmla="*/ 6714782 h 6857999"/>
              <a:gd name="connsiteX5" fmla="*/ 689699 w 1793705"/>
              <a:gd name="connsiteY5" fmla="*/ 6857999 h 6857999"/>
              <a:gd name="connsiteX6" fmla="*/ 7120 w 1793705"/>
              <a:gd name="connsiteY6" fmla="*/ 6857999 h 6857999"/>
              <a:gd name="connsiteX7" fmla="*/ 78975 w 1793705"/>
              <a:gd name="connsiteY7" fmla="*/ 6758541 h 6857999"/>
              <a:gd name="connsiteX8" fmla="*/ 1110988 w 1793705"/>
              <a:gd name="connsiteY8" fmla="*/ 3433927 h 6857999"/>
              <a:gd name="connsiteX9" fmla="*/ 78975 w 1793705"/>
              <a:gd name="connsiteY9" fmla="*/ 10931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3705" h="6857999">
                <a:moveTo>
                  <a:pt x="0" y="0"/>
                </a:moveTo>
                <a:lnTo>
                  <a:pt x="682691" y="0"/>
                </a:lnTo>
                <a:lnTo>
                  <a:pt x="791543" y="153073"/>
                </a:lnTo>
                <a:cubicBezTo>
                  <a:pt x="1424256" y="1089611"/>
                  <a:pt x="1793705" y="2218625"/>
                  <a:pt x="1793705" y="3433927"/>
                </a:cubicBezTo>
                <a:cubicBezTo>
                  <a:pt x="1793705" y="4649230"/>
                  <a:pt x="1424256" y="5778243"/>
                  <a:pt x="791543" y="6714782"/>
                </a:cubicBezTo>
                <a:lnTo>
                  <a:pt x="689699" y="6857999"/>
                </a:lnTo>
                <a:lnTo>
                  <a:pt x="7120" y="6857999"/>
                </a:lnTo>
                <a:lnTo>
                  <a:pt x="78975" y="6758541"/>
                </a:lnTo>
                <a:cubicBezTo>
                  <a:pt x="729904" y="5813504"/>
                  <a:pt x="1110988" y="4668219"/>
                  <a:pt x="1110988" y="3433927"/>
                </a:cubicBezTo>
                <a:cubicBezTo>
                  <a:pt x="1110988" y="2199636"/>
                  <a:pt x="729904" y="1054351"/>
                  <a:pt x="78975" y="109314"/>
                </a:cubicBezTo>
                <a:close/>
              </a:path>
            </a:pathLst>
          </a:custGeom>
          <a:solidFill>
            <a:srgbClr val="EF3340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 sz="100">
                <a:latin typeface="Danone One Light" panose="020B0304030202020204" pitchFamily="34" charset="0"/>
              </a:defRPr>
            </a:lvl1pPr>
          </a:lstStyle>
          <a:p>
            <a:pPr lvl="0"/>
            <a:r>
              <a:rPr lang="en-US" dirty="0"/>
              <a:t>.</a:t>
            </a:r>
            <a:endParaRPr lang="nl-NL" dirty="0"/>
          </a:p>
        </p:txBody>
      </p:sp>
      <p:sp>
        <p:nvSpPr>
          <p:cNvPr id="9" name="Help 14">
            <a:extLst>
              <a:ext uri="{FF2B5EF4-FFF2-40B4-BE49-F238E27FC236}">
                <a16:creationId xmlns:a16="http://schemas.microsoft.com/office/drawing/2014/main" id="{0FE9B874-5974-381E-6691-9DB76E71AEE0}"/>
              </a:ext>
            </a:extLst>
          </p:cNvPr>
          <p:cNvSpPr>
            <a:spLocks/>
          </p:cNvSpPr>
          <p:nvPr userDrawn="1"/>
        </p:nvSpPr>
        <p:spPr>
          <a:xfrm>
            <a:off x="12281626" y="1838816"/>
            <a:ext cx="662152" cy="1091501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0" name="Help 15">
            <a:extLst>
              <a:ext uri="{FF2B5EF4-FFF2-40B4-BE49-F238E27FC236}">
                <a16:creationId xmlns:a16="http://schemas.microsoft.com/office/drawing/2014/main" id="{E894AE8D-292E-9BD6-CA9C-C3D2CFFF46DC}"/>
              </a:ext>
            </a:extLst>
          </p:cNvPr>
          <p:cNvSpPr txBox="1">
            <a:spLocks/>
          </p:cNvSpPr>
          <p:nvPr userDrawn="1"/>
        </p:nvSpPr>
        <p:spPr>
          <a:xfrm>
            <a:off x="12234624" y="215892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‘Right Mouse button’ </a:t>
            </a:r>
          </a:p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photo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and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select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Send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back’ or reset slide</a:t>
            </a:r>
          </a:p>
        </p:txBody>
      </p:sp>
      <p:sp>
        <p:nvSpPr>
          <p:cNvPr id="11" name="Help 16">
            <a:extLst>
              <a:ext uri="{FF2B5EF4-FFF2-40B4-BE49-F238E27FC236}">
                <a16:creationId xmlns:a16="http://schemas.microsoft.com/office/drawing/2014/main" id="{6BFFF8DD-6494-D5C3-440D-42E023D9CDD8}"/>
              </a:ext>
            </a:extLst>
          </p:cNvPr>
          <p:cNvSpPr>
            <a:spLocks/>
          </p:cNvSpPr>
          <p:nvPr userDrawn="1"/>
        </p:nvSpPr>
        <p:spPr>
          <a:xfrm>
            <a:off x="12281626" y="170710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RIGHT CLICK</a:t>
            </a:r>
          </a:p>
        </p:txBody>
      </p:sp>
      <p:pic>
        <p:nvPicPr>
          <p:cNvPr id="23" name="Help 17">
            <a:extLst>
              <a:ext uri="{FF2B5EF4-FFF2-40B4-BE49-F238E27FC236}">
                <a16:creationId xmlns:a16="http://schemas.microsoft.com/office/drawing/2014/main" id="{DAF9151F-2642-895A-EB8D-C01A8FF2C955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8893" y="1876079"/>
            <a:ext cx="288000" cy="28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b="0" kern="1200" cap="none" baseline="0" dirty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  <a:cs typeface="Danone One Condensed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presentation subtitle             – can span over multiple lines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  <a:cs typeface="Danone One Condensed" panose="020B0604020202020204" charset="0"/>
              </a:defRPr>
            </a:lvl1pPr>
          </a:lstStyle>
          <a:p>
            <a:r>
              <a:rPr lang="en-US" dirty="0"/>
              <a:t>Insert presentation title - 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71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: Full Colour - Big Text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0" name="Help 2">
            <a:extLst>
              <a:ext uri="{FF2B5EF4-FFF2-40B4-BE49-F238E27FC236}">
                <a16:creationId xmlns:a16="http://schemas.microsoft.com/office/drawing/2014/main" id="{E64F4304-DA13-A1C2-728C-730CCF6345F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21" name="Help 3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4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Danone-_Danone_Logo_Seconadry_Watercolour_Horizontal.png">
            <a:extLst>
              <a:ext uri="{FF2B5EF4-FFF2-40B4-BE49-F238E27FC236}">
                <a16:creationId xmlns:a16="http://schemas.microsoft.com/office/drawing/2014/main" id="{521B2752-F46B-0373-DB25-3C25701B42D1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8D5D4E-CDCD-3D3F-F5E1-0CCE13F78CE0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: Full Colour - Big Text / No Caps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2724D62-4EC8-73DD-AAA3-49E17F9B323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9A0BE2A1-165E-AD29-E798-497C4B3CC10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9" name="Danone-_Danone_Logo_Seconadry_Watercolour_Horizontal.png">
            <a:extLst>
              <a:ext uri="{FF2B5EF4-FFF2-40B4-BE49-F238E27FC236}">
                <a16:creationId xmlns:a16="http://schemas.microsoft.com/office/drawing/2014/main" id="{379D5246-0249-BBBF-2AA3-88AF5D7EC050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40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: Full Colour - Big Text / Top line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A838D8-6226-CB77-B414-7EA215D232E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" y="1474"/>
            <a:ext cx="115660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35837A-F2ED-0995-90CC-521CCECD1558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/>
              </a:solidFill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900646"/>
            <a:ext cx="7190831" cy="4455704"/>
          </a:xfrm>
          <a:noFill/>
          <a:effectLst/>
        </p:spPr>
        <p:txBody>
          <a:bodyPr tIns="18000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 b="0" cap="none" baseline="0">
                <a:solidFill>
                  <a:schemeClr val="bg1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84F273D-4604-E394-1458-133915C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solidFill>
                  <a:schemeClr val="bg1"/>
                </a:solidFill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060B4-F803-8FFD-E354-3989302D6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894" y="1707696"/>
            <a:ext cx="7277100" cy="180000"/>
          </a:xfrm>
          <a:solidFill>
            <a:schemeClr val="accent2"/>
          </a:solid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445B3E1E-4FF9-848D-1EA9-5859D167DE7A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0" name="Danone-_Danone_Logo_Seconadry_Watercolour_Horizontal.png">
            <a:extLst>
              <a:ext uri="{FF2B5EF4-FFF2-40B4-BE49-F238E27FC236}">
                <a16:creationId xmlns:a16="http://schemas.microsoft.com/office/drawing/2014/main" id="{08BB743B-0EE3-EBDC-ABAD-5E07BAEDA49E}"/>
              </a:ext>
            </a:extLst>
          </p:cNvPr>
          <p:cNvPicPr>
            <a:picLocks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2245" y="6445340"/>
            <a:ext cx="869765" cy="217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32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Full White - 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EF3340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2743D59C-6736-F0FA-1BF5-608275359A4B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Full White - Big Text / No C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8747430" cy="5246687"/>
          </a:xfrm>
        </p:spPr>
        <p:txBody>
          <a:bodyPr tIns="0" bIns="0" anchor="ctr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6000" b="0" cap="none" baseline="0">
                <a:solidFill>
                  <a:srgbClr val="EF3340"/>
                </a:solidFill>
                <a:latin typeface="Danone One" panose="020B0504030202020204" pitchFamily="34" charset="0"/>
                <a:ea typeface="Danone One" panose="020B0604020202020204" charset="0"/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7698E077-2E18-1DA7-C404-AD77A9724DB5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005EB8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830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Full White - Big Text / Two 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Help 1">
            <a:extLst>
              <a:ext uri="{FF2B5EF4-FFF2-40B4-BE49-F238E27FC236}">
                <a16:creationId xmlns:a16="http://schemas.microsoft.com/office/drawing/2014/main" id="{275FF056-3841-EC1D-C9D3-DFDE4519046F}"/>
              </a:ext>
            </a:extLst>
          </p:cNvPr>
          <p:cNvSpPr>
            <a:spLocks/>
          </p:cNvSpPr>
          <p:nvPr userDrawn="1"/>
        </p:nvSpPr>
        <p:spPr>
          <a:xfrm>
            <a:off x="12283089" y="408496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2">
            <a:extLst>
              <a:ext uri="{FF2B5EF4-FFF2-40B4-BE49-F238E27FC236}">
                <a16:creationId xmlns:a16="http://schemas.microsoft.com/office/drawing/2014/main" id="{412C4F4E-5C48-E299-5A44-BC4CF21FE5B3}"/>
              </a:ext>
            </a:extLst>
          </p:cNvPr>
          <p:cNvSpPr>
            <a:spLocks/>
          </p:cNvSpPr>
          <p:nvPr userDrawn="1"/>
        </p:nvSpPr>
        <p:spPr>
          <a:xfrm>
            <a:off x="12479829" y="489727"/>
            <a:ext cx="268670" cy="218313"/>
          </a:xfrm>
          <a:custGeom>
            <a:avLst/>
            <a:gdLst>
              <a:gd name="connsiteX0" fmla="*/ -24 w 1245403"/>
              <a:gd name="connsiteY0" fmla="*/ -24 h 1011972"/>
              <a:gd name="connsiteX1" fmla="*/ -24 w 1245403"/>
              <a:gd name="connsiteY1" fmla="*/ 934156 h 1011972"/>
              <a:gd name="connsiteX2" fmla="*/ 25823 w 1245403"/>
              <a:gd name="connsiteY2" fmla="*/ 934156 h 1011972"/>
              <a:gd name="connsiteX3" fmla="*/ 804264 w 1245403"/>
              <a:gd name="connsiteY3" fmla="*/ 934156 h 1011972"/>
              <a:gd name="connsiteX4" fmla="*/ 804264 w 1245403"/>
              <a:gd name="connsiteY4" fmla="*/ 1011949 h 1011972"/>
              <a:gd name="connsiteX5" fmla="*/ 1063794 w 1245403"/>
              <a:gd name="connsiteY5" fmla="*/ 1011949 h 1011972"/>
              <a:gd name="connsiteX6" fmla="*/ 1063794 w 1245403"/>
              <a:gd name="connsiteY6" fmla="*/ 934156 h 1011972"/>
              <a:gd name="connsiteX7" fmla="*/ 1193484 w 1245403"/>
              <a:gd name="connsiteY7" fmla="*/ 934156 h 1011972"/>
              <a:gd name="connsiteX8" fmla="*/ 1193484 w 1245403"/>
              <a:gd name="connsiteY8" fmla="*/ 830364 h 1011972"/>
              <a:gd name="connsiteX9" fmla="*/ 1245380 w 1245403"/>
              <a:gd name="connsiteY9" fmla="*/ 830364 h 1011972"/>
              <a:gd name="connsiteX10" fmla="*/ 1245380 w 1245403"/>
              <a:gd name="connsiteY10" fmla="*/ 570782 h 1011972"/>
              <a:gd name="connsiteX11" fmla="*/ 1193484 w 1245403"/>
              <a:gd name="connsiteY11" fmla="*/ 570782 h 1011972"/>
              <a:gd name="connsiteX12" fmla="*/ 1193484 w 1245403"/>
              <a:gd name="connsiteY12" fmla="*/ -24 h 1011972"/>
              <a:gd name="connsiteX13" fmla="*/ -24 w 1245403"/>
              <a:gd name="connsiteY13" fmla="*/ -24 h 1011972"/>
              <a:gd name="connsiteX14" fmla="*/ 51872 w 1245403"/>
              <a:gd name="connsiteY14" fmla="*/ 51872 h 1011972"/>
              <a:gd name="connsiteX15" fmla="*/ 1141588 w 1245403"/>
              <a:gd name="connsiteY15" fmla="*/ 51872 h 1011972"/>
              <a:gd name="connsiteX16" fmla="*/ 1141588 w 1245403"/>
              <a:gd name="connsiteY16" fmla="*/ 570782 h 1011972"/>
              <a:gd name="connsiteX17" fmla="*/ 1115690 w 1245403"/>
              <a:gd name="connsiteY17" fmla="*/ 570782 h 1011972"/>
              <a:gd name="connsiteX18" fmla="*/ 1063794 w 1245403"/>
              <a:gd name="connsiteY18" fmla="*/ 570782 h 1011972"/>
              <a:gd name="connsiteX19" fmla="*/ 1063794 w 1245403"/>
              <a:gd name="connsiteY19" fmla="*/ 518886 h 1011972"/>
              <a:gd name="connsiteX20" fmla="*/ 1063794 w 1245403"/>
              <a:gd name="connsiteY20" fmla="*/ 389197 h 1011972"/>
              <a:gd name="connsiteX21" fmla="*/ 804264 w 1245403"/>
              <a:gd name="connsiteY21" fmla="*/ 389197 h 1011972"/>
              <a:gd name="connsiteX22" fmla="*/ 804264 w 1245403"/>
              <a:gd name="connsiteY22" fmla="*/ 415297 h 1011972"/>
              <a:gd name="connsiteX23" fmla="*/ 804264 w 1245403"/>
              <a:gd name="connsiteY23" fmla="*/ 518886 h 1011972"/>
              <a:gd name="connsiteX24" fmla="*/ 804264 w 1245403"/>
              <a:gd name="connsiteY24" fmla="*/ 570782 h 1011972"/>
              <a:gd name="connsiteX25" fmla="*/ 752368 w 1245403"/>
              <a:gd name="connsiteY25" fmla="*/ 570782 h 1011972"/>
              <a:gd name="connsiteX26" fmla="*/ 622678 w 1245403"/>
              <a:gd name="connsiteY26" fmla="*/ 570782 h 1011972"/>
              <a:gd name="connsiteX27" fmla="*/ 622678 w 1245403"/>
              <a:gd name="connsiteY27" fmla="*/ 830364 h 1011972"/>
              <a:gd name="connsiteX28" fmla="*/ 752368 w 1245403"/>
              <a:gd name="connsiteY28" fmla="*/ 830364 h 1011972"/>
              <a:gd name="connsiteX29" fmla="*/ 804264 w 1245403"/>
              <a:gd name="connsiteY29" fmla="*/ 830364 h 1011972"/>
              <a:gd name="connsiteX30" fmla="*/ 804264 w 1245403"/>
              <a:gd name="connsiteY30" fmla="*/ 882260 h 1011972"/>
              <a:gd name="connsiteX31" fmla="*/ 51872 w 1245403"/>
              <a:gd name="connsiteY31" fmla="*/ 882260 h 1011972"/>
              <a:gd name="connsiteX32" fmla="*/ 51872 w 1245403"/>
              <a:gd name="connsiteY32" fmla="*/ 51872 h 1011972"/>
              <a:gd name="connsiteX33" fmla="*/ 103769 w 1245403"/>
              <a:gd name="connsiteY33" fmla="*/ 103819 h 1011972"/>
              <a:gd name="connsiteX34" fmla="*/ 103769 w 1245403"/>
              <a:gd name="connsiteY34" fmla="*/ 129869 h 1011972"/>
              <a:gd name="connsiteX35" fmla="*/ 103769 w 1245403"/>
              <a:gd name="connsiteY35" fmla="*/ 311454 h 1011972"/>
              <a:gd name="connsiteX36" fmla="*/ 1089641 w 1245403"/>
              <a:gd name="connsiteY36" fmla="*/ 311454 h 1011972"/>
              <a:gd name="connsiteX37" fmla="*/ 1089641 w 1245403"/>
              <a:gd name="connsiteY37" fmla="*/ 103819 h 1011972"/>
              <a:gd name="connsiteX38" fmla="*/ 103769 w 1245403"/>
              <a:gd name="connsiteY38" fmla="*/ 103819 h 1011972"/>
              <a:gd name="connsiteX39" fmla="*/ 155665 w 1245403"/>
              <a:gd name="connsiteY39" fmla="*/ 155715 h 1011972"/>
              <a:gd name="connsiteX40" fmla="*/ 1037745 w 1245403"/>
              <a:gd name="connsiteY40" fmla="*/ 155715 h 1011972"/>
              <a:gd name="connsiteX41" fmla="*/ 1037745 w 1245403"/>
              <a:gd name="connsiteY41" fmla="*/ 259558 h 1011972"/>
              <a:gd name="connsiteX42" fmla="*/ 155665 w 1245403"/>
              <a:gd name="connsiteY42" fmla="*/ 259558 h 1011972"/>
              <a:gd name="connsiteX43" fmla="*/ 155665 w 1245403"/>
              <a:gd name="connsiteY43" fmla="*/ 155715 h 1011972"/>
              <a:gd name="connsiteX44" fmla="*/ 103769 w 1245403"/>
              <a:gd name="connsiteY44" fmla="*/ 363350 h 1011972"/>
              <a:gd name="connsiteX45" fmla="*/ 103769 w 1245403"/>
              <a:gd name="connsiteY45" fmla="*/ 830364 h 1011972"/>
              <a:gd name="connsiteX46" fmla="*/ 129615 w 1245403"/>
              <a:gd name="connsiteY46" fmla="*/ 830364 h 1011972"/>
              <a:gd name="connsiteX47" fmla="*/ 570782 w 1245403"/>
              <a:gd name="connsiteY47" fmla="*/ 830364 h 1011972"/>
              <a:gd name="connsiteX48" fmla="*/ 570782 w 1245403"/>
              <a:gd name="connsiteY48" fmla="*/ 363350 h 1011972"/>
              <a:gd name="connsiteX49" fmla="*/ 103769 w 1245403"/>
              <a:gd name="connsiteY49" fmla="*/ 363350 h 1011972"/>
              <a:gd name="connsiteX50" fmla="*/ 155665 w 1245403"/>
              <a:gd name="connsiteY50" fmla="*/ 415297 h 1011972"/>
              <a:gd name="connsiteX51" fmla="*/ 518835 w 1245403"/>
              <a:gd name="connsiteY51" fmla="*/ 415297 h 1011972"/>
              <a:gd name="connsiteX52" fmla="*/ 518835 w 1245403"/>
              <a:gd name="connsiteY52" fmla="*/ 778417 h 1011972"/>
              <a:gd name="connsiteX53" fmla="*/ 155665 w 1245403"/>
              <a:gd name="connsiteY53" fmla="*/ 778417 h 1011972"/>
              <a:gd name="connsiteX54" fmla="*/ 155665 w 1245403"/>
              <a:gd name="connsiteY54" fmla="*/ 415297 h 1011972"/>
              <a:gd name="connsiteX55" fmla="*/ 856160 w 1245403"/>
              <a:gd name="connsiteY55" fmla="*/ 441143 h 1011972"/>
              <a:gd name="connsiteX56" fmla="*/ 1011898 w 1245403"/>
              <a:gd name="connsiteY56" fmla="*/ 441143 h 1011972"/>
              <a:gd name="connsiteX57" fmla="*/ 1011898 w 1245403"/>
              <a:gd name="connsiteY57" fmla="*/ 518886 h 1011972"/>
              <a:gd name="connsiteX58" fmla="*/ 1011898 w 1245403"/>
              <a:gd name="connsiteY58" fmla="*/ 622729 h 1011972"/>
              <a:gd name="connsiteX59" fmla="*/ 1115690 w 1245403"/>
              <a:gd name="connsiteY59" fmla="*/ 622729 h 1011972"/>
              <a:gd name="connsiteX60" fmla="*/ 1193484 w 1245403"/>
              <a:gd name="connsiteY60" fmla="*/ 622729 h 1011972"/>
              <a:gd name="connsiteX61" fmla="*/ 1193484 w 1245403"/>
              <a:gd name="connsiteY61" fmla="*/ 778417 h 1011972"/>
              <a:gd name="connsiteX62" fmla="*/ 1115690 w 1245403"/>
              <a:gd name="connsiteY62" fmla="*/ 778417 h 1011972"/>
              <a:gd name="connsiteX63" fmla="*/ 1011898 w 1245403"/>
              <a:gd name="connsiteY63" fmla="*/ 778417 h 1011972"/>
              <a:gd name="connsiteX64" fmla="*/ 1011898 w 1245403"/>
              <a:gd name="connsiteY64" fmla="*/ 882260 h 1011972"/>
              <a:gd name="connsiteX65" fmla="*/ 1011898 w 1245403"/>
              <a:gd name="connsiteY65" fmla="*/ 960002 h 1011972"/>
              <a:gd name="connsiteX66" fmla="*/ 856160 w 1245403"/>
              <a:gd name="connsiteY66" fmla="*/ 960002 h 1011972"/>
              <a:gd name="connsiteX67" fmla="*/ 856160 w 1245403"/>
              <a:gd name="connsiteY67" fmla="*/ 882260 h 1011972"/>
              <a:gd name="connsiteX68" fmla="*/ 856160 w 1245403"/>
              <a:gd name="connsiteY68" fmla="*/ 778417 h 1011972"/>
              <a:gd name="connsiteX69" fmla="*/ 752368 w 1245403"/>
              <a:gd name="connsiteY69" fmla="*/ 778417 h 1011972"/>
              <a:gd name="connsiteX70" fmla="*/ 674574 w 1245403"/>
              <a:gd name="connsiteY70" fmla="*/ 778417 h 1011972"/>
              <a:gd name="connsiteX71" fmla="*/ 674574 w 1245403"/>
              <a:gd name="connsiteY71" fmla="*/ 622729 h 1011972"/>
              <a:gd name="connsiteX72" fmla="*/ 752368 w 1245403"/>
              <a:gd name="connsiteY72" fmla="*/ 622729 h 1011972"/>
              <a:gd name="connsiteX73" fmla="*/ 856160 w 1245403"/>
              <a:gd name="connsiteY73" fmla="*/ 622729 h 1011972"/>
              <a:gd name="connsiteX74" fmla="*/ 856160 w 1245403"/>
              <a:gd name="connsiteY74" fmla="*/ 518886 h 1011972"/>
              <a:gd name="connsiteX75" fmla="*/ 856160 w 1245403"/>
              <a:gd name="connsiteY75" fmla="*/ 441143 h 1011972"/>
              <a:gd name="connsiteX76" fmla="*/ 1063794 w 1245403"/>
              <a:gd name="connsiteY76" fmla="*/ 830364 h 1011972"/>
              <a:gd name="connsiteX77" fmla="*/ 1115690 w 1245403"/>
              <a:gd name="connsiteY77" fmla="*/ 830364 h 1011972"/>
              <a:gd name="connsiteX78" fmla="*/ 1141588 w 1245403"/>
              <a:gd name="connsiteY78" fmla="*/ 830364 h 1011972"/>
              <a:gd name="connsiteX79" fmla="*/ 1141588 w 1245403"/>
              <a:gd name="connsiteY79" fmla="*/ 882260 h 1011972"/>
              <a:gd name="connsiteX80" fmla="*/ 1063794 w 1245403"/>
              <a:gd name="connsiteY80" fmla="*/ 882260 h 1011972"/>
              <a:gd name="connsiteX81" fmla="*/ 1063794 w 1245403"/>
              <a:gd name="connsiteY81" fmla="*/ 830364 h 10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45403" h="1011972">
                <a:moveTo>
                  <a:pt x="-24" y="-24"/>
                </a:moveTo>
                <a:lnTo>
                  <a:pt x="-24" y="934156"/>
                </a:lnTo>
                <a:lnTo>
                  <a:pt x="25823" y="934156"/>
                </a:lnTo>
                <a:lnTo>
                  <a:pt x="804264" y="934156"/>
                </a:lnTo>
                <a:lnTo>
                  <a:pt x="804264" y="1011949"/>
                </a:lnTo>
                <a:lnTo>
                  <a:pt x="1063794" y="1011949"/>
                </a:lnTo>
                <a:lnTo>
                  <a:pt x="1063794" y="934156"/>
                </a:lnTo>
                <a:lnTo>
                  <a:pt x="1193484" y="934156"/>
                </a:lnTo>
                <a:lnTo>
                  <a:pt x="1193484" y="830364"/>
                </a:lnTo>
                <a:lnTo>
                  <a:pt x="1245380" y="830364"/>
                </a:lnTo>
                <a:lnTo>
                  <a:pt x="1245380" y="570782"/>
                </a:lnTo>
                <a:lnTo>
                  <a:pt x="1193484" y="570782"/>
                </a:lnTo>
                <a:lnTo>
                  <a:pt x="1193484" y="-24"/>
                </a:lnTo>
                <a:lnTo>
                  <a:pt x="-24" y="-24"/>
                </a:lnTo>
                <a:close/>
                <a:moveTo>
                  <a:pt x="51872" y="51872"/>
                </a:moveTo>
                <a:lnTo>
                  <a:pt x="1141588" y="51872"/>
                </a:lnTo>
                <a:lnTo>
                  <a:pt x="1141588" y="570782"/>
                </a:lnTo>
                <a:lnTo>
                  <a:pt x="1115690" y="570782"/>
                </a:lnTo>
                <a:lnTo>
                  <a:pt x="1063794" y="570782"/>
                </a:lnTo>
                <a:lnTo>
                  <a:pt x="1063794" y="518886"/>
                </a:lnTo>
                <a:lnTo>
                  <a:pt x="1063794" y="389197"/>
                </a:lnTo>
                <a:lnTo>
                  <a:pt x="804264" y="389197"/>
                </a:lnTo>
                <a:lnTo>
                  <a:pt x="804264" y="415297"/>
                </a:lnTo>
                <a:lnTo>
                  <a:pt x="804264" y="518886"/>
                </a:lnTo>
                <a:lnTo>
                  <a:pt x="804264" y="570782"/>
                </a:lnTo>
                <a:lnTo>
                  <a:pt x="752368" y="570782"/>
                </a:lnTo>
                <a:lnTo>
                  <a:pt x="622678" y="570782"/>
                </a:lnTo>
                <a:lnTo>
                  <a:pt x="622678" y="830364"/>
                </a:lnTo>
                <a:lnTo>
                  <a:pt x="752368" y="830364"/>
                </a:lnTo>
                <a:lnTo>
                  <a:pt x="804264" y="830364"/>
                </a:lnTo>
                <a:lnTo>
                  <a:pt x="804264" y="882260"/>
                </a:lnTo>
                <a:lnTo>
                  <a:pt x="51872" y="882260"/>
                </a:lnTo>
                <a:lnTo>
                  <a:pt x="51872" y="51872"/>
                </a:lnTo>
                <a:close/>
                <a:moveTo>
                  <a:pt x="103769" y="103819"/>
                </a:moveTo>
                <a:lnTo>
                  <a:pt x="103769" y="129869"/>
                </a:lnTo>
                <a:lnTo>
                  <a:pt x="103769" y="311454"/>
                </a:lnTo>
                <a:lnTo>
                  <a:pt x="1089641" y="311454"/>
                </a:lnTo>
                <a:lnTo>
                  <a:pt x="1089641" y="103819"/>
                </a:lnTo>
                <a:lnTo>
                  <a:pt x="103769" y="103819"/>
                </a:lnTo>
                <a:close/>
                <a:moveTo>
                  <a:pt x="155665" y="155715"/>
                </a:moveTo>
                <a:lnTo>
                  <a:pt x="1037745" y="155715"/>
                </a:lnTo>
                <a:lnTo>
                  <a:pt x="1037745" y="259558"/>
                </a:lnTo>
                <a:lnTo>
                  <a:pt x="155665" y="259558"/>
                </a:lnTo>
                <a:lnTo>
                  <a:pt x="155665" y="155715"/>
                </a:lnTo>
                <a:close/>
                <a:moveTo>
                  <a:pt x="103769" y="363350"/>
                </a:moveTo>
                <a:lnTo>
                  <a:pt x="103769" y="830364"/>
                </a:lnTo>
                <a:lnTo>
                  <a:pt x="129615" y="830364"/>
                </a:lnTo>
                <a:lnTo>
                  <a:pt x="570782" y="830364"/>
                </a:lnTo>
                <a:lnTo>
                  <a:pt x="570782" y="363350"/>
                </a:lnTo>
                <a:lnTo>
                  <a:pt x="103769" y="363350"/>
                </a:lnTo>
                <a:close/>
                <a:moveTo>
                  <a:pt x="155665" y="415297"/>
                </a:moveTo>
                <a:lnTo>
                  <a:pt x="518835" y="415297"/>
                </a:lnTo>
                <a:lnTo>
                  <a:pt x="518835" y="778417"/>
                </a:lnTo>
                <a:lnTo>
                  <a:pt x="155665" y="778417"/>
                </a:lnTo>
                <a:lnTo>
                  <a:pt x="155665" y="415297"/>
                </a:lnTo>
                <a:close/>
                <a:moveTo>
                  <a:pt x="856160" y="441143"/>
                </a:moveTo>
                <a:lnTo>
                  <a:pt x="1011898" y="441143"/>
                </a:lnTo>
                <a:lnTo>
                  <a:pt x="1011898" y="518886"/>
                </a:lnTo>
                <a:lnTo>
                  <a:pt x="1011898" y="622729"/>
                </a:lnTo>
                <a:lnTo>
                  <a:pt x="1115690" y="622729"/>
                </a:lnTo>
                <a:lnTo>
                  <a:pt x="1193484" y="622729"/>
                </a:lnTo>
                <a:lnTo>
                  <a:pt x="1193484" y="778417"/>
                </a:lnTo>
                <a:lnTo>
                  <a:pt x="1115690" y="778417"/>
                </a:lnTo>
                <a:lnTo>
                  <a:pt x="1011898" y="778417"/>
                </a:lnTo>
                <a:lnTo>
                  <a:pt x="1011898" y="882260"/>
                </a:lnTo>
                <a:lnTo>
                  <a:pt x="1011898" y="960002"/>
                </a:lnTo>
                <a:lnTo>
                  <a:pt x="856160" y="960002"/>
                </a:lnTo>
                <a:lnTo>
                  <a:pt x="856160" y="882260"/>
                </a:lnTo>
                <a:lnTo>
                  <a:pt x="856160" y="778417"/>
                </a:lnTo>
                <a:lnTo>
                  <a:pt x="752368" y="778417"/>
                </a:lnTo>
                <a:lnTo>
                  <a:pt x="674574" y="778417"/>
                </a:lnTo>
                <a:lnTo>
                  <a:pt x="674574" y="622729"/>
                </a:lnTo>
                <a:lnTo>
                  <a:pt x="752368" y="622729"/>
                </a:lnTo>
                <a:lnTo>
                  <a:pt x="856160" y="622729"/>
                </a:lnTo>
                <a:lnTo>
                  <a:pt x="856160" y="518886"/>
                </a:lnTo>
                <a:lnTo>
                  <a:pt x="856160" y="441143"/>
                </a:lnTo>
                <a:close/>
                <a:moveTo>
                  <a:pt x="1063794" y="830364"/>
                </a:moveTo>
                <a:lnTo>
                  <a:pt x="1115690" y="830364"/>
                </a:lnTo>
                <a:lnTo>
                  <a:pt x="1141588" y="830364"/>
                </a:lnTo>
                <a:lnTo>
                  <a:pt x="1141588" y="882260"/>
                </a:lnTo>
                <a:lnTo>
                  <a:pt x="1063794" y="882260"/>
                </a:lnTo>
                <a:lnTo>
                  <a:pt x="1063794" y="8303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51886" cap="sq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2" name="Help 3">
            <a:extLst>
              <a:ext uri="{FF2B5EF4-FFF2-40B4-BE49-F238E27FC236}">
                <a16:creationId xmlns:a16="http://schemas.microsoft.com/office/drawing/2014/main" id="{7779C001-EDC7-61B9-3AC3-95FFEDE63D37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E148AB05-D98A-6272-230C-BDD3C9E853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109663"/>
            <a:ext cx="4793268" cy="5246687"/>
          </a:xfrm>
        </p:spPr>
        <p:txBody>
          <a:bodyPr tIns="0" bIns="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EF3340"/>
                </a:solidFill>
              </a:defRPr>
            </a:lvl1pPr>
            <a:lvl2pPr>
              <a:defRPr>
                <a:solidFill>
                  <a:schemeClr val="accent1"/>
                </a:solidFill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D203D32-7977-5CE3-74D9-47A31F812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55086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E8D1EE-ADD4-90BD-DAE6-3A2DBB287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9543" y="708040"/>
            <a:ext cx="2914625" cy="2914625"/>
          </a:xfrm>
          <a:prstGeom prst="ellipse">
            <a:avLst/>
          </a:prstGeom>
          <a:solidFill>
            <a:schemeClr val="accent3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3" name="Content Placeholder Middle">
            <a:extLst>
              <a:ext uri="{FF2B5EF4-FFF2-40B4-BE49-F238E27FC236}">
                <a16:creationId xmlns:a16="http://schemas.microsoft.com/office/drawing/2014/main" id="{EAEEBE04-3446-ACF7-F727-2CC4B965D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39" y="2259234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62CB5FE-5DEC-7994-0E7E-B87A52F45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3760" y="3037288"/>
            <a:ext cx="2914625" cy="2914625"/>
          </a:xfrm>
          <a:prstGeom prst="ellipse">
            <a:avLst/>
          </a:prstGeom>
          <a:solidFill>
            <a:schemeClr val="tx2"/>
          </a:solidFill>
        </p:spPr>
        <p:txBody>
          <a:bodyPr tIns="180000"/>
          <a:lstStyle>
            <a:lvl1pPr algn="ctr">
              <a:defRPr sz="6000" b="1" cap="none" baseline="0">
                <a:solidFill>
                  <a:schemeClr val="bg1"/>
                </a:solidFill>
              </a:defRPr>
            </a:lvl1pPr>
            <a:lvl2pPr algn="ctr">
              <a:defRPr sz="1600">
                <a:latin typeface="Danone One Light" panose="020B0304030202020204" pitchFamily="34" charset="0"/>
              </a:defRPr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 dirty="0"/>
              <a:t>##%</a:t>
            </a:r>
          </a:p>
          <a:p>
            <a:pPr lvl="1"/>
            <a:endParaRPr lang="nl-NL" dirty="0"/>
          </a:p>
        </p:txBody>
      </p:sp>
      <p:sp>
        <p:nvSpPr>
          <p:cNvPr id="16" name="Content Placeholder Right">
            <a:extLst>
              <a:ext uri="{FF2B5EF4-FFF2-40B4-BE49-F238E27FC236}">
                <a16:creationId xmlns:a16="http://schemas.microsoft.com/office/drawing/2014/main" id="{A3114C8A-7988-F519-7160-3C8BF374C97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26756" y="4588482"/>
            <a:ext cx="2435566" cy="1095626"/>
          </a:xfrm>
        </p:spPr>
        <p:txBody>
          <a:bodyPr tIns="0" bIns="0">
            <a:noAutofit/>
          </a:bodyPr>
          <a:lstStyle>
            <a:lvl1pPr algn="ctr">
              <a:defRPr sz="1800" b="0" cap="none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lp 4">
            <a:extLst>
              <a:ext uri="{FF2B5EF4-FFF2-40B4-BE49-F238E27FC236}">
                <a16:creationId xmlns:a16="http://schemas.microsoft.com/office/drawing/2014/main" id="{AECB35DD-FF73-84D9-DF40-C7F9ADC74C6E}"/>
              </a:ext>
            </a:extLst>
          </p:cNvPr>
          <p:cNvSpPr txBox="1">
            <a:spLocks/>
          </p:cNvSpPr>
          <p:nvPr userDrawn="1"/>
        </p:nvSpPr>
        <p:spPr>
          <a:xfrm>
            <a:off x="12234624" y="715167"/>
            <a:ext cx="767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'New Slide' button to insert a slide tailored to your content.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ext w/ Large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FEB3DC14-B477-6240-BA72-F520DD43E5C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8100" y="1700212"/>
            <a:ext cx="5024082" cy="4656137"/>
          </a:xfrm>
        </p:spPr>
        <p:txBody>
          <a:bodyPr tIns="0" b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000">
                <a:solidFill>
                  <a:srgbClr val="EF3340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3B80208B-D8BA-06E2-D448-DBF66FC3DD8C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D867C817-D015-236C-D5B0-BD5CCA1A1AB2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93761D33-4C74-D98E-1C58-F60E05C7E03A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07F047A5-C322-F97D-28E9-68D14C969383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29497049-E8CA-CBF3-8AE4-9AF27C85C7F2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460AC88F-173F-353F-C4B1-0BE6D947AC2A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4233D8CE-79C8-DEA9-F0AC-497EDCD2CC0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283C1DE0-E3D4-29AA-F29F-68CC3553955C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4E13037F-B770-E7D3-3A72-E3E306E868D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wo Content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Righ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35837"/>
          </a:xfrm>
        </p:spPr>
        <p:txBody>
          <a:bodyPr tIns="0" bIns="0">
            <a:noAutofit/>
          </a:bodyPr>
          <a:lstStyle>
            <a:lvl1pPr>
              <a:defRPr>
                <a:solidFill>
                  <a:srgbClr val="EF3340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  <a:ea typeface="Danone One Condensed" panose="020B060402020202020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Content Placeholder Left">
            <a:extLst>
              <a:ext uri="{FF2B5EF4-FFF2-40B4-BE49-F238E27FC236}">
                <a16:creationId xmlns:a16="http://schemas.microsoft.com/office/drawing/2014/main" id="{FF2C10FC-67DC-8A62-3FB8-0CD5351C65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8100" y="1700212"/>
            <a:ext cx="5292000" cy="4635837"/>
          </a:xfrm>
        </p:spPr>
        <p:txBody>
          <a:bodyPr tIns="0" bIns="0" anchor="t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800">
                <a:solidFill>
                  <a:srgbClr val="EF3340"/>
                </a:solidFill>
              </a:defRPr>
            </a:lvl1pPr>
            <a:lvl2pPr>
              <a:lnSpc>
                <a:spcPct val="85000"/>
              </a:lnSpc>
              <a:defRPr>
                <a:latin typeface="Danone One Light" panose="020B030403020202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8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9B8D360A-F62D-7916-E47C-D6964F8690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70902"/>
            <a:ext cx="5593726" cy="4887099"/>
          </a:xfrm>
          <a:custGeom>
            <a:avLst/>
            <a:gdLst>
              <a:gd name="connsiteX0" fmla="*/ 2469409 w 5593726"/>
              <a:gd name="connsiteY0" fmla="*/ 0 h 4887099"/>
              <a:gd name="connsiteX1" fmla="*/ 5593726 w 5593726"/>
              <a:gd name="connsiteY1" fmla="*/ 3123889 h 4887099"/>
              <a:gd name="connsiteX2" fmla="*/ 5060142 w 5593726"/>
              <a:gd name="connsiteY2" fmla="*/ 4870485 h 4887099"/>
              <a:gd name="connsiteX3" fmla="*/ 5047717 w 5593726"/>
              <a:gd name="connsiteY3" fmla="*/ 4887099 h 4887099"/>
              <a:gd name="connsiteX4" fmla="*/ 0 w 5593726"/>
              <a:gd name="connsiteY4" fmla="*/ 4887099 h 4887099"/>
              <a:gd name="connsiteX5" fmla="*/ 0 w 5593726"/>
              <a:gd name="connsiteY5" fmla="*/ 1215071 h 4887099"/>
              <a:gd name="connsiteX6" fmla="*/ 58534 w 5593726"/>
              <a:gd name="connsiteY6" fmla="*/ 1136806 h 4887099"/>
              <a:gd name="connsiteX7" fmla="*/ 2469409 w 5593726"/>
              <a:gd name="connsiteY7" fmla="*/ 0 h 48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3726" h="4887099">
                <a:moveTo>
                  <a:pt x="2469409" y="0"/>
                </a:moveTo>
                <a:cubicBezTo>
                  <a:pt x="4194922" y="0"/>
                  <a:pt x="5593726" y="1398613"/>
                  <a:pt x="5593726" y="3123889"/>
                </a:cubicBezTo>
                <a:cubicBezTo>
                  <a:pt x="5593726" y="3770868"/>
                  <a:pt x="5397019" y="4371909"/>
                  <a:pt x="5060142" y="4870485"/>
                </a:cubicBezTo>
                <a:lnTo>
                  <a:pt x="5047717" y="4887099"/>
                </a:lnTo>
                <a:lnTo>
                  <a:pt x="0" y="4887099"/>
                </a:lnTo>
                <a:lnTo>
                  <a:pt x="0" y="1215071"/>
                </a:lnTo>
                <a:lnTo>
                  <a:pt x="58534" y="1136806"/>
                </a:lnTo>
                <a:cubicBezTo>
                  <a:pt x="631580" y="442530"/>
                  <a:pt x="1498808" y="0"/>
                  <a:pt x="2469409" y="0"/>
                </a:cubicBez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974" y="1709401"/>
            <a:ext cx="5292000" cy="4646949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623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>
            <a:spLocks/>
          </p:cNvSpPr>
          <p:nvPr userDrawn="1"/>
        </p:nvSpPr>
        <p:spPr>
          <a:xfrm>
            <a:off x="586650" y="1700213"/>
            <a:ext cx="5293450" cy="4645025"/>
          </a:xfrm>
          <a:prstGeom prst="rect">
            <a:avLst/>
          </a:prstGeom>
          <a:solidFill>
            <a:srgbClr val="FD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>
            <a:spLocks/>
          </p:cNvSpPr>
          <p:nvPr userDrawn="1"/>
        </p:nvSpPr>
        <p:spPr>
          <a:xfrm>
            <a:off x="6131788" y="1700213"/>
            <a:ext cx="5293450" cy="464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latin typeface="Danone One Light" panose="020B0304030202020204" pitchFamily="34" charset="0"/>
            </a:endParaRPr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Right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/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652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6"/>
            <a:ext cx="3455988" cy="137912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>
                <a:latin typeface="Danone One Light" panose="020B0304030202020204" pitchFamily="34" charset="0"/>
              </a:defRPr>
            </a:lvl2pPr>
            <a:lvl3pPr>
              <a:defRPr sz="1400">
                <a:latin typeface="Danone One" panose="020B0504030202020204" pitchFamily="34" charset="0"/>
              </a:defRPr>
            </a:lvl3pPr>
            <a:lvl4pPr>
              <a:defRPr sz="1400">
                <a:latin typeface="Danone One Light" panose="020B0304030202020204" pitchFamily="34" charset="0"/>
              </a:defRPr>
            </a:lvl4pPr>
            <a:lvl5pPr>
              <a:defRPr sz="14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644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18" name="Title Placeholder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Help 1">
            <a:extLst>
              <a:ext uri="{FF2B5EF4-FFF2-40B4-BE49-F238E27FC236}">
                <a16:creationId xmlns:a16="http://schemas.microsoft.com/office/drawing/2014/main" id="{10244AD8-9BEE-AD09-8576-5B0C7E4C7F76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28" name="Help 2">
            <a:extLst>
              <a:ext uri="{FF2B5EF4-FFF2-40B4-BE49-F238E27FC236}">
                <a16:creationId xmlns:a16="http://schemas.microsoft.com/office/drawing/2014/main" id="{8264F644-2939-E9DC-4CD9-8EB151139579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9" name="Help 3">
            <a:extLst>
              <a:ext uri="{FF2B5EF4-FFF2-40B4-BE49-F238E27FC236}">
                <a16:creationId xmlns:a16="http://schemas.microsoft.com/office/drawing/2014/main" id="{F4BD8C2D-7F07-3D80-1EFA-4DE8F587A236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30" name="Help 4">
            <a:extLst>
              <a:ext uri="{FF2B5EF4-FFF2-40B4-BE49-F238E27FC236}">
                <a16:creationId xmlns:a16="http://schemas.microsoft.com/office/drawing/2014/main" id="{8B73443A-DFB8-5218-C66C-EC47D6D7E5B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31" name="Help 5">
            <a:extLst>
              <a:ext uri="{FF2B5EF4-FFF2-40B4-BE49-F238E27FC236}">
                <a16:creationId xmlns:a16="http://schemas.microsoft.com/office/drawing/2014/main" id="{E5F2183F-40F1-5A53-5419-6C085969406E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32" name="Help 6">
            <a:extLst>
              <a:ext uri="{FF2B5EF4-FFF2-40B4-BE49-F238E27FC236}">
                <a16:creationId xmlns:a16="http://schemas.microsoft.com/office/drawing/2014/main" id="{5E42BBC9-C99F-3A7B-360A-60E8038A51AF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33" name="Help 7">
            <a:extLst>
              <a:ext uri="{FF2B5EF4-FFF2-40B4-BE49-F238E27FC236}">
                <a16:creationId xmlns:a16="http://schemas.microsoft.com/office/drawing/2014/main" id="{9596D7BD-5C68-0557-C0D6-3DDBDD43EAE6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34" name="Help 8">
            <a:extLst>
              <a:ext uri="{FF2B5EF4-FFF2-40B4-BE49-F238E27FC236}">
                <a16:creationId xmlns:a16="http://schemas.microsoft.com/office/drawing/2014/main" id="{BCB985CF-E142-03D5-299A-F1CEB4496B43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35" name="Help 9">
            <a:extLst>
              <a:ext uri="{FF2B5EF4-FFF2-40B4-BE49-F238E27FC236}">
                <a16:creationId xmlns:a16="http://schemas.microsoft.com/office/drawing/2014/main" id="{3543F57F-C2B1-66F7-A31C-561BFA678714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171162"/>
          </a:xfrm>
        </p:spPr>
        <p:txBody>
          <a:bodyPr tIns="0" bIns="0"/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D2A649F-6725-0489-F6E9-10B1505DD6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38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3CCFED20-1E22-A841-8B63-712C3ABC3D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375" y="2972090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FC631954-1E3B-9383-E79F-6E1DF3101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3238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1FD386CD-E935-B8CB-2F27-B8FE798E94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5452078"/>
            <a:ext cx="3014663" cy="913820"/>
          </a:xfrm>
        </p:spPr>
        <p:txBody>
          <a:bodyPr/>
          <a:lstStyle>
            <a:lvl1pPr>
              <a:defRPr sz="5400"/>
            </a:lvl1pPr>
            <a:lvl2pPr>
              <a:defRPr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XX%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16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656135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B93161C6-5A33-5F6E-AA39-28FF9F3B68D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3926D19B-471C-06A9-1A65-A982C8A0DE14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D6115BC3-D9AE-EB0B-DE57-605D68368061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BD6C106A-4A82-7943-1D52-1B1BACDC7A69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64D3DBDC-7707-DA5C-94D7-D33C6D190DC0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FD93457E-93DD-BD2B-3CFB-732A1F6BFB0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789E454C-3C84-D0CD-FB8B-FAA7DDE4FD83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5BEC0283-A233-A5A2-E2F9-5C90ABFC9E8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9FCD8E34-AB3F-25DB-6F42-FF73C5FA5FE6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73">
            <a:extLst>
              <a:ext uri="{FF2B5EF4-FFF2-40B4-BE49-F238E27FC236}">
                <a16:creationId xmlns:a16="http://schemas.microsoft.com/office/drawing/2014/main" id="{20ECEDAD-49D5-25B2-07A0-8E0961D0BAF0}"/>
              </a:ext>
            </a:extLst>
          </p:cNvPr>
          <p:cNvSpPr>
            <a:spLocks/>
          </p:cNvSpPr>
          <p:nvPr userDrawn="1"/>
        </p:nvSpPr>
        <p:spPr>
          <a:xfrm>
            <a:off x="416459" y="6364603"/>
            <a:ext cx="1358020" cy="33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8C2E67-660C-0F25-721E-1FBB4D10C9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4239490"/>
            <a:ext cx="11571707" cy="2618510"/>
          </a:xfrm>
          <a:custGeom>
            <a:avLst/>
            <a:gdLst>
              <a:gd name="connsiteX0" fmla="*/ 1129507 w 11571707"/>
              <a:gd name="connsiteY0" fmla="*/ 2397709 h 2618510"/>
              <a:gd name="connsiteX1" fmla="*/ 1124902 w 11571707"/>
              <a:gd name="connsiteY1" fmla="*/ 2402314 h 2618510"/>
              <a:gd name="connsiteX2" fmla="*/ 1129507 w 11571707"/>
              <a:gd name="connsiteY2" fmla="*/ 2406918 h 2618510"/>
              <a:gd name="connsiteX3" fmla="*/ 1134111 w 11571707"/>
              <a:gd name="connsiteY3" fmla="*/ 2402314 h 2618510"/>
              <a:gd name="connsiteX4" fmla="*/ 1129507 w 11571707"/>
              <a:gd name="connsiteY4" fmla="*/ 2397709 h 2618510"/>
              <a:gd name="connsiteX5" fmla="*/ 947777 w 11571707"/>
              <a:gd name="connsiteY5" fmla="*/ 2377142 h 2618510"/>
              <a:gd name="connsiteX6" fmla="*/ 952588 w 11571707"/>
              <a:gd name="connsiteY6" fmla="*/ 2377142 h 2618510"/>
              <a:gd name="connsiteX7" fmla="*/ 958523 w 11571707"/>
              <a:gd name="connsiteY7" fmla="*/ 2382872 h 2618510"/>
              <a:gd name="connsiteX8" fmla="*/ 952588 w 11571707"/>
              <a:gd name="connsiteY8" fmla="*/ 2388602 h 2618510"/>
              <a:gd name="connsiteX9" fmla="*/ 952588 w 11571707"/>
              <a:gd name="connsiteY9" fmla="*/ 2388500 h 2618510"/>
              <a:gd name="connsiteX10" fmla="*/ 947777 w 11571707"/>
              <a:gd name="connsiteY10" fmla="*/ 2388500 h 2618510"/>
              <a:gd name="connsiteX11" fmla="*/ 1166036 w 11571707"/>
              <a:gd name="connsiteY11" fmla="*/ 2376527 h 2618510"/>
              <a:gd name="connsiteX12" fmla="*/ 1174733 w 11571707"/>
              <a:gd name="connsiteY12" fmla="*/ 2388499 h 2618510"/>
              <a:gd name="connsiteX13" fmla="*/ 1166036 w 11571707"/>
              <a:gd name="connsiteY13" fmla="*/ 2400471 h 2618510"/>
              <a:gd name="connsiteX14" fmla="*/ 1157338 w 11571707"/>
              <a:gd name="connsiteY14" fmla="*/ 2388499 h 2618510"/>
              <a:gd name="connsiteX15" fmla="*/ 1166036 w 11571707"/>
              <a:gd name="connsiteY15" fmla="*/ 2376527 h 2618510"/>
              <a:gd name="connsiteX16" fmla="*/ 842895 w 11571707"/>
              <a:gd name="connsiteY16" fmla="*/ 2376527 h 2618510"/>
              <a:gd name="connsiteX17" fmla="*/ 851592 w 11571707"/>
              <a:gd name="connsiteY17" fmla="*/ 2388499 h 2618510"/>
              <a:gd name="connsiteX18" fmla="*/ 842895 w 11571707"/>
              <a:gd name="connsiteY18" fmla="*/ 2400471 h 2618510"/>
              <a:gd name="connsiteX19" fmla="*/ 834197 w 11571707"/>
              <a:gd name="connsiteY19" fmla="*/ 2388499 h 2618510"/>
              <a:gd name="connsiteX20" fmla="*/ 842895 w 11571707"/>
              <a:gd name="connsiteY20" fmla="*/ 2376527 h 2618510"/>
              <a:gd name="connsiteX21" fmla="*/ 1341115 w 11571707"/>
              <a:gd name="connsiteY21" fmla="*/ 2374686 h 2618510"/>
              <a:gd name="connsiteX22" fmla="*/ 1345720 w 11571707"/>
              <a:gd name="connsiteY22" fmla="*/ 2391774 h 2618510"/>
              <a:gd name="connsiteX23" fmla="*/ 1336510 w 11571707"/>
              <a:gd name="connsiteY23" fmla="*/ 2391774 h 2618510"/>
              <a:gd name="connsiteX24" fmla="*/ 1011219 w 11571707"/>
              <a:gd name="connsiteY24" fmla="*/ 2374686 h 2618510"/>
              <a:gd name="connsiteX25" fmla="*/ 1015824 w 11571707"/>
              <a:gd name="connsiteY25" fmla="*/ 2391774 h 2618510"/>
              <a:gd name="connsiteX26" fmla="*/ 1006614 w 11571707"/>
              <a:gd name="connsiteY26" fmla="*/ 2391774 h 2618510"/>
              <a:gd name="connsiteX27" fmla="*/ 1413662 w 11571707"/>
              <a:gd name="connsiteY27" fmla="*/ 2370593 h 2618510"/>
              <a:gd name="connsiteX28" fmla="*/ 1413662 w 11571707"/>
              <a:gd name="connsiteY28" fmla="*/ 2406611 h 2618510"/>
              <a:gd name="connsiteX29" fmla="*/ 1421643 w 11571707"/>
              <a:gd name="connsiteY29" fmla="*/ 2406611 h 2618510"/>
              <a:gd name="connsiteX30" fmla="*/ 1421643 w 11571707"/>
              <a:gd name="connsiteY30" fmla="*/ 2391160 h 2618510"/>
              <a:gd name="connsiteX31" fmla="*/ 1434434 w 11571707"/>
              <a:gd name="connsiteY31" fmla="*/ 2391160 h 2618510"/>
              <a:gd name="connsiteX32" fmla="*/ 1434434 w 11571707"/>
              <a:gd name="connsiteY32" fmla="*/ 2406611 h 2618510"/>
              <a:gd name="connsiteX33" fmla="*/ 1442415 w 11571707"/>
              <a:gd name="connsiteY33" fmla="*/ 2406611 h 2618510"/>
              <a:gd name="connsiteX34" fmla="*/ 1442415 w 11571707"/>
              <a:gd name="connsiteY34" fmla="*/ 2370593 h 2618510"/>
              <a:gd name="connsiteX35" fmla="*/ 1434434 w 11571707"/>
              <a:gd name="connsiteY35" fmla="*/ 2370593 h 2618510"/>
              <a:gd name="connsiteX36" fmla="*/ 1434434 w 11571707"/>
              <a:gd name="connsiteY36" fmla="*/ 2384612 h 2618510"/>
              <a:gd name="connsiteX37" fmla="*/ 1421643 w 11571707"/>
              <a:gd name="connsiteY37" fmla="*/ 2384612 h 2618510"/>
              <a:gd name="connsiteX38" fmla="*/ 1421643 w 11571707"/>
              <a:gd name="connsiteY38" fmla="*/ 2370593 h 2618510"/>
              <a:gd name="connsiteX39" fmla="*/ 1381635 w 11571707"/>
              <a:gd name="connsiteY39" fmla="*/ 2370593 h 2618510"/>
              <a:gd name="connsiteX40" fmla="*/ 1381635 w 11571707"/>
              <a:gd name="connsiteY40" fmla="*/ 2377142 h 2618510"/>
              <a:gd name="connsiteX41" fmla="*/ 1391663 w 11571707"/>
              <a:gd name="connsiteY41" fmla="*/ 2377142 h 2618510"/>
              <a:gd name="connsiteX42" fmla="*/ 1391663 w 11571707"/>
              <a:gd name="connsiteY42" fmla="*/ 2406611 h 2618510"/>
              <a:gd name="connsiteX43" fmla="*/ 1399644 w 11571707"/>
              <a:gd name="connsiteY43" fmla="*/ 2406611 h 2618510"/>
              <a:gd name="connsiteX44" fmla="*/ 1399644 w 11571707"/>
              <a:gd name="connsiteY44" fmla="*/ 2377142 h 2618510"/>
              <a:gd name="connsiteX45" fmla="*/ 1409672 w 11571707"/>
              <a:gd name="connsiteY45" fmla="*/ 2377142 h 2618510"/>
              <a:gd name="connsiteX46" fmla="*/ 1409672 w 11571707"/>
              <a:gd name="connsiteY46" fmla="*/ 2370593 h 2618510"/>
              <a:gd name="connsiteX47" fmla="*/ 1361886 w 11571707"/>
              <a:gd name="connsiteY47" fmla="*/ 2370593 h 2618510"/>
              <a:gd name="connsiteX48" fmla="*/ 1361886 w 11571707"/>
              <a:gd name="connsiteY48" fmla="*/ 2406611 h 2618510"/>
              <a:gd name="connsiteX49" fmla="*/ 1384193 w 11571707"/>
              <a:gd name="connsiteY49" fmla="*/ 2406611 h 2618510"/>
              <a:gd name="connsiteX50" fmla="*/ 1384193 w 11571707"/>
              <a:gd name="connsiteY50" fmla="*/ 2399960 h 2618510"/>
              <a:gd name="connsiteX51" fmla="*/ 1369867 w 11571707"/>
              <a:gd name="connsiteY51" fmla="*/ 2399960 h 2618510"/>
              <a:gd name="connsiteX52" fmla="*/ 1369867 w 11571707"/>
              <a:gd name="connsiteY52" fmla="*/ 2370593 h 2618510"/>
              <a:gd name="connsiteX53" fmla="*/ 1334976 w 11571707"/>
              <a:gd name="connsiteY53" fmla="*/ 2370593 h 2618510"/>
              <a:gd name="connsiteX54" fmla="*/ 1324436 w 11571707"/>
              <a:gd name="connsiteY54" fmla="*/ 2406611 h 2618510"/>
              <a:gd name="connsiteX55" fmla="*/ 1332622 w 11571707"/>
              <a:gd name="connsiteY55" fmla="*/ 2406611 h 2618510"/>
              <a:gd name="connsiteX56" fmla="*/ 1334873 w 11571707"/>
              <a:gd name="connsiteY56" fmla="*/ 2398221 h 2618510"/>
              <a:gd name="connsiteX57" fmla="*/ 1347459 w 11571707"/>
              <a:gd name="connsiteY57" fmla="*/ 2398221 h 2618510"/>
              <a:gd name="connsiteX58" fmla="*/ 1349710 w 11571707"/>
              <a:gd name="connsiteY58" fmla="*/ 2406611 h 2618510"/>
              <a:gd name="connsiteX59" fmla="*/ 1357896 w 11571707"/>
              <a:gd name="connsiteY59" fmla="*/ 2406611 h 2618510"/>
              <a:gd name="connsiteX60" fmla="*/ 1347357 w 11571707"/>
              <a:gd name="connsiteY60" fmla="*/ 2370593 h 2618510"/>
              <a:gd name="connsiteX61" fmla="*/ 1298547 w 11571707"/>
              <a:gd name="connsiteY61" fmla="*/ 2370593 h 2618510"/>
              <a:gd name="connsiteX62" fmla="*/ 1298547 w 11571707"/>
              <a:gd name="connsiteY62" fmla="*/ 2406611 h 2618510"/>
              <a:gd name="connsiteX63" fmla="*/ 1321775 w 11571707"/>
              <a:gd name="connsiteY63" fmla="*/ 2406611 h 2618510"/>
              <a:gd name="connsiteX64" fmla="*/ 1321775 w 11571707"/>
              <a:gd name="connsiteY64" fmla="*/ 2400063 h 2618510"/>
              <a:gd name="connsiteX65" fmla="*/ 1306528 w 11571707"/>
              <a:gd name="connsiteY65" fmla="*/ 2400063 h 2618510"/>
              <a:gd name="connsiteX66" fmla="*/ 1306528 w 11571707"/>
              <a:gd name="connsiteY66" fmla="*/ 2390751 h 2618510"/>
              <a:gd name="connsiteX67" fmla="*/ 1320240 w 11571707"/>
              <a:gd name="connsiteY67" fmla="*/ 2390751 h 2618510"/>
              <a:gd name="connsiteX68" fmla="*/ 1320240 w 11571707"/>
              <a:gd name="connsiteY68" fmla="*/ 2384509 h 2618510"/>
              <a:gd name="connsiteX69" fmla="*/ 1306528 w 11571707"/>
              <a:gd name="connsiteY69" fmla="*/ 2384509 h 2618510"/>
              <a:gd name="connsiteX70" fmla="*/ 1306528 w 11571707"/>
              <a:gd name="connsiteY70" fmla="*/ 2377142 h 2618510"/>
              <a:gd name="connsiteX71" fmla="*/ 1321468 w 11571707"/>
              <a:gd name="connsiteY71" fmla="*/ 2377142 h 2618510"/>
              <a:gd name="connsiteX72" fmla="*/ 1321468 w 11571707"/>
              <a:gd name="connsiteY72" fmla="*/ 2370593 h 2618510"/>
              <a:gd name="connsiteX73" fmla="*/ 1263961 w 11571707"/>
              <a:gd name="connsiteY73" fmla="*/ 2370593 h 2618510"/>
              <a:gd name="connsiteX74" fmla="*/ 1263961 w 11571707"/>
              <a:gd name="connsiteY74" fmla="*/ 2406611 h 2618510"/>
              <a:gd name="connsiteX75" fmla="*/ 1271942 w 11571707"/>
              <a:gd name="connsiteY75" fmla="*/ 2406611 h 2618510"/>
              <a:gd name="connsiteX76" fmla="*/ 1271942 w 11571707"/>
              <a:gd name="connsiteY76" fmla="*/ 2391160 h 2618510"/>
              <a:gd name="connsiteX77" fmla="*/ 1284733 w 11571707"/>
              <a:gd name="connsiteY77" fmla="*/ 2391160 h 2618510"/>
              <a:gd name="connsiteX78" fmla="*/ 1284733 w 11571707"/>
              <a:gd name="connsiteY78" fmla="*/ 2406611 h 2618510"/>
              <a:gd name="connsiteX79" fmla="*/ 1292714 w 11571707"/>
              <a:gd name="connsiteY79" fmla="*/ 2406611 h 2618510"/>
              <a:gd name="connsiteX80" fmla="*/ 1292714 w 11571707"/>
              <a:gd name="connsiteY80" fmla="*/ 2370593 h 2618510"/>
              <a:gd name="connsiteX81" fmla="*/ 1284733 w 11571707"/>
              <a:gd name="connsiteY81" fmla="*/ 2370593 h 2618510"/>
              <a:gd name="connsiteX82" fmla="*/ 1284733 w 11571707"/>
              <a:gd name="connsiteY82" fmla="*/ 2384612 h 2618510"/>
              <a:gd name="connsiteX83" fmla="*/ 1271942 w 11571707"/>
              <a:gd name="connsiteY83" fmla="*/ 2384612 h 2618510"/>
              <a:gd name="connsiteX84" fmla="*/ 1271942 w 11571707"/>
              <a:gd name="connsiteY84" fmla="*/ 2370593 h 2618510"/>
              <a:gd name="connsiteX85" fmla="*/ 1224362 w 11571707"/>
              <a:gd name="connsiteY85" fmla="*/ 2370593 h 2618510"/>
              <a:gd name="connsiteX86" fmla="*/ 1224362 w 11571707"/>
              <a:gd name="connsiteY86" fmla="*/ 2406611 h 2618510"/>
              <a:gd name="connsiteX87" fmla="*/ 1247590 w 11571707"/>
              <a:gd name="connsiteY87" fmla="*/ 2406611 h 2618510"/>
              <a:gd name="connsiteX88" fmla="*/ 1247590 w 11571707"/>
              <a:gd name="connsiteY88" fmla="*/ 2400063 h 2618510"/>
              <a:gd name="connsiteX89" fmla="*/ 1232343 w 11571707"/>
              <a:gd name="connsiteY89" fmla="*/ 2400063 h 2618510"/>
              <a:gd name="connsiteX90" fmla="*/ 1232343 w 11571707"/>
              <a:gd name="connsiteY90" fmla="*/ 2390751 h 2618510"/>
              <a:gd name="connsiteX91" fmla="*/ 1246055 w 11571707"/>
              <a:gd name="connsiteY91" fmla="*/ 2390751 h 2618510"/>
              <a:gd name="connsiteX92" fmla="*/ 1246055 w 11571707"/>
              <a:gd name="connsiteY92" fmla="*/ 2384509 h 2618510"/>
              <a:gd name="connsiteX93" fmla="*/ 1232343 w 11571707"/>
              <a:gd name="connsiteY93" fmla="*/ 2384509 h 2618510"/>
              <a:gd name="connsiteX94" fmla="*/ 1232343 w 11571707"/>
              <a:gd name="connsiteY94" fmla="*/ 2377142 h 2618510"/>
              <a:gd name="connsiteX95" fmla="*/ 1247181 w 11571707"/>
              <a:gd name="connsiteY95" fmla="*/ 2377142 h 2618510"/>
              <a:gd name="connsiteX96" fmla="*/ 1247181 w 11571707"/>
              <a:gd name="connsiteY96" fmla="*/ 2370593 h 2618510"/>
              <a:gd name="connsiteX97" fmla="*/ 1188138 w 11571707"/>
              <a:gd name="connsiteY97" fmla="*/ 2370593 h 2618510"/>
              <a:gd name="connsiteX98" fmla="*/ 1188138 w 11571707"/>
              <a:gd name="connsiteY98" fmla="*/ 2406611 h 2618510"/>
              <a:gd name="connsiteX99" fmla="*/ 1195198 w 11571707"/>
              <a:gd name="connsiteY99" fmla="*/ 2406611 h 2618510"/>
              <a:gd name="connsiteX100" fmla="*/ 1195198 w 11571707"/>
              <a:gd name="connsiteY100" fmla="*/ 2381542 h 2618510"/>
              <a:gd name="connsiteX101" fmla="*/ 1207989 w 11571707"/>
              <a:gd name="connsiteY101" fmla="*/ 2406611 h 2618510"/>
              <a:gd name="connsiteX102" fmla="*/ 1217403 w 11571707"/>
              <a:gd name="connsiteY102" fmla="*/ 2406611 h 2618510"/>
              <a:gd name="connsiteX103" fmla="*/ 1217403 w 11571707"/>
              <a:gd name="connsiteY103" fmla="*/ 2370593 h 2618510"/>
              <a:gd name="connsiteX104" fmla="*/ 1210240 w 11571707"/>
              <a:gd name="connsiteY104" fmla="*/ 2370593 h 2618510"/>
              <a:gd name="connsiteX105" fmla="*/ 1210240 w 11571707"/>
              <a:gd name="connsiteY105" fmla="*/ 2394537 h 2618510"/>
              <a:gd name="connsiteX106" fmla="*/ 1196938 w 11571707"/>
              <a:gd name="connsiteY106" fmla="*/ 2370593 h 2618510"/>
              <a:gd name="connsiteX107" fmla="*/ 1094000 w 11571707"/>
              <a:gd name="connsiteY107" fmla="*/ 2370593 h 2618510"/>
              <a:gd name="connsiteX108" fmla="*/ 1094000 w 11571707"/>
              <a:gd name="connsiteY108" fmla="*/ 2377142 h 2618510"/>
              <a:gd name="connsiteX109" fmla="*/ 1104028 w 11571707"/>
              <a:gd name="connsiteY109" fmla="*/ 2377142 h 2618510"/>
              <a:gd name="connsiteX110" fmla="*/ 1104028 w 11571707"/>
              <a:gd name="connsiteY110" fmla="*/ 2406611 h 2618510"/>
              <a:gd name="connsiteX111" fmla="*/ 1112009 w 11571707"/>
              <a:gd name="connsiteY111" fmla="*/ 2406611 h 2618510"/>
              <a:gd name="connsiteX112" fmla="*/ 1112009 w 11571707"/>
              <a:gd name="connsiteY112" fmla="*/ 2377142 h 2618510"/>
              <a:gd name="connsiteX113" fmla="*/ 1122139 w 11571707"/>
              <a:gd name="connsiteY113" fmla="*/ 2377142 h 2618510"/>
              <a:gd name="connsiteX114" fmla="*/ 1122139 w 11571707"/>
              <a:gd name="connsiteY114" fmla="*/ 2370593 h 2618510"/>
              <a:gd name="connsiteX115" fmla="*/ 1068317 w 11571707"/>
              <a:gd name="connsiteY115" fmla="*/ 2370593 h 2618510"/>
              <a:gd name="connsiteX116" fmla="*/ 1068317 w 11571707"/>
              <a:gd name="connsiteY116" fmla="*/ 2406611 h 2618510"/>
              <a:gd name="connsiteX117" fmla="*/ 1091545 w 11571707"/>
              <a:gd name="connsiteY117" fmla="*/ 2406611 h 2618510"/>
              <a:gd name="connsiteX118" fmla="*/ 1091545 w 11571707"/>
              <a:gd name="connsiteY118" fmla="*/ 2400063 h 2618510"/>
              <a:gd name="connsiteX119" fmla="*/ 1076298 w 11571707"/>
              <a:gd name="connsiteY119" fmla="*/ 2400063 h 2618510"/>
              <a:gd name="connsiteX120" fmla="*/ 1076298 w 11571707"/>
              <a:gd name="connsiteY120" fmla="*/ 2390751 h 2618510"/>
              <a:gd name="connsiteX121" fmla="*/ 1090010 w 11571707"/>
              <a:gd name="connsiteY121" fmla="*/ 2390751 h 2618510"/>
              <a:gd name="connsiteX122" fmla="*/ 1090010 w 11571707"/>
              <a:gd name="connsiteY122" fmla="*/ 2384509 h 2618510"/>
              <a:gd name="connsiteX123" fmla="*/ 1076298 w 11571707"/>
              <a:gd name="connsiteY123" fmla="*/ 2384509 h 2618510"/>
              <a:gd name="connsiteX124" fmla="*/ 1076298 w 11571707"/>
              <a:gd name="connsiteY124" fmla="*/ 2377142 h 2618510"/>
              <a:gd name="connsiteX125" fmla="*/ 1091136 w 11571707"/>
              <a:gd name="connsiteY125" fmla="*/ 2377142 h 2618510"/>
              <a:gd name="connsiteX126" fmla="*/ 1091136 w 11571707"/>
              <a:gd name="connsiteY126" fmla="*/ 2370593 h 2618510"/>
              <a:gd name="connsiteX127" fmla="*/ 1032093 w 11571707"/>
              <a:gd name="connsiteY127" fmla="*/ 2370593 h 2618510"/>
              <a:gd name="connsiteX128" fmla="*/ 1032093 w 11571707"/>
              <a:gd name="connsiteY128" fmla="*/ 2406611 h 2618510"/>
              <a:gd name="connsiteX129" fmla="*/ 1039153 w 11571707"/>
              <a:gd name="connsiteY129" fmla="*/ 2406611 h 2618510"/>
              <a:gd name="connsiteX130" fmla="*/ 1039153 w 11571707"/>
              <a:gd name="connsiteY130" fmla="*/ 2381542 h 2618510"/>
              <a:gd name="connsiteX131" fmla="*/ 1051944 w 11571707"/>
              <a:gd name="connsiteY131" fmla="*/ 2406611 h 2618510"/>
              <a:gd name="connsiteX132" fmla="*/ 1061358 w 11571707"/>
              <a:gd name="connsiteY132" fmla="*/ 2406611 h 2618510"/>
              <a:gd name="connsiteX133" fmla="*/ 1061358 w 11571707"/>
              <a:gd name="connsiteY133" fmla="*/ 2370593 h 2618510"/>
              <a:gd name="connsiteX134" fmla="*/ 1054195 w 11571707"/>
              <a:gd name="connsiteY134" fmla="*/ 2370593 h 2618510"/>
              <a:gd name="connsiteX135" fmla="*/ 1054195 w 11571707"/>
              <a:gd name="connsiteY135" fmla="*/ 2394537 h 2618510"/>
              <a:gd name="connsiteX136" fmla="*/ 1040893 w 11571707"/>
              <a:gd name="connsiteY136" fmla="*/ 2370593 h 2618510"/>
              <a:gd name="connsiteX137" fmla="*/ 1005079 w 11571707"/>
              <a:gd name="connsiteY137" fmla="*/ 2370593 h 2618510"/>
              <a:gd name="connsiteX138" fmla="*/ 994540 w 11571707"/>
              <a:gd name="connsiteY138" fmla="*/ 2406611 h 2618510"/>
              <a:gd name="connsiteX139" fmla="*/ 1002726 w 11571707"/>
              <a:gd name="connsiteY139" fmla="*/ 2406611 h 2618510"/>
              <a:gd name="connsiteX140" fmla="*/ 1004977 w 11571707"/>
              <a:gd name="connsiteY140" fmla="*/ 2398221 h 2618510"/>
              <a:gd name="connsiteX141" fmla="*/ 1017563 w 11571707"/>
              <a:gd name="connsiteY141" fmla="*/ 2398221 h 2618510"/>
              <a:gd name="connsiteX142" fmla="*/ 1019814 w 11571707"/>
              <a:gd name="connsiteY142" fmla="*/ 2406611 h 2618510"/>
              <a:gd name="connsiteX143" fmla="*/ 1028000 w 11571707"/>
              <a:gd name="connsiteY143" fmla="*/ 2406611 h 2618510"/>
              <a:gd name="connsiteX144" fmla="*/ 1017461 w 11571707"/>
              <a:gd name="connsiteY144" fmla="*/ 2370593 h 2618510"/>
              <a:gd name="connsiteX145" fmla="*/ 970698 w 11571707"/>
              <a:gd name="connsiteY145" fmla="*/ 2370593 h 2618510"/>
              <a:gd name="connsiteX146" fmla="*/ 970698 w 11571707"/>
              <a:gd name="connsiteY146" fmla="*/ 2406611 h 2618510"/>
              <a:gd name="connsiteX147" fmla="*/ 993005 w 11571707"/>
              <a:gd name="connsiteY147" fmla="*/ 2406611 h 2618510"/>
              <a:gd name="connsiteX148" fmla="*/ 993005 w 11571707"/>
              <a:gd name="connsiteY148" fmla="*/ 2399960 h 2618510"/>
              <a:gd name="connsiteX149" fmla="*/ 978679 w 11571707"/>
              <a:gd name="connsiteY149" fmla="*/ 2399960 h 2618510"/>
              <a:gd name="connsiteX150" fmla="*/ 978679 w 11571707"/>
              <a:gd name="connsiteY150" fmla="*/ 2370593 h 2618510"/>
              <a:gd name="connsiteX151" fmla="*/ 939797 w 11571707"/>
              <a:gd name="connsiteY151" fmla="*/ 2370593 h 2618510"/>
              <a:gd name="connsiteX152" fmla="*/ 939797 w 11571707"/>
              <a:gd name="connsiteY152" fmla="*/ 2406611 h 2618510"/>
              <a:gd name="connsiteX153" fmla="*/ 947777 w 11571707"/>
              <a:gd name="connsiteY153" fmla="*/ 2406611 h 2618510"/>
              <a:gd name="connsiteX154" fmla="*/ 947777 w 11571707"/>
              <a:gd name="connsiteY154" fmla="*/ 2395151 h 2618510"/>
              <a:gd name="connsiteX155" fmla="*/ 952178 w 11571707"/>
              <a:gd name="connsiteY155" fmla="*/ 2395151 h 2618510"/>
              <a:gd name="connsiteX156" fmla="*/ 966605 w 11571707"/>
              <a:gd name="connsiteY156" fmla="*/ 2382872 h 2618510"/>
              <a:gd name="connsiteX157" fmla="*/ 952178 w 11571707"/>
              <a:gd name="connsiteY157" fmla="*/ 2370593 h 2618510"/>
              <a:gd name="connsiteX158" fmla="*/ 900197 w 11571707"/>
              <a:gd name="connsiteY158" fmla="*/ 2370593 h 2618510"/>
              <a:gd name="connsiteX159" fmla="*/ 900197 w 11571707"/>
              <a:gd name="connsiteY159" fmla="*/ 2406611 h 2618510"/>
              <a:gd name="connsiteX160" fmla="*/ 923425 w 11571707"/>
              <a:gd name="connsiteY160" fmla="*/ 2406611 h 2618510"/>
              <a:gd name="connsiteX161" fmla="*/ 923425 w 11571707"/>
              <a:gd name="connsiteY161" fmla="*/ 2400063 h 2618510"/>
              <a:gd name="connsiteX162" fmla="*/ 908076 w 11571707"/>
              <a:gd name="connsiteY162" fmla="*/ 2400063 h 2618510"/>
              <a:gd name="connsiteX163" fmla="*/ 908076 w 11571707"/>
              <a:gd name="connsiteY163" fmla="*/ 2390751 h 2618510"/>
              <a:gd name="connsiteX164" fmla="*/ 921890 w 11571707"/>
              <a:gd name="connsiteY164" fmla="*/ 2390751 h 2618510"/>
              <a:gd name="connsiteX165" fmla="*/ 921890 w 11571707"/>
              <a:gd name="connsiteY165" fmla="*/ 2384509 h 2618510"/>
              <a:gd name="connsiteX166" fmla="*/ 908076 w 11571707"/>
              <a:gd name="connsiteY166" fmla="*/ 2384509 h 2618510"/>
              <a:gd name="connsiteX167" fmla="*/ 908076 w 11571707"/>
              <a:gd name="connsiteY167" fmla="*/ 2377142 h 2618510"/>
              <a:gd name="connsiteX168" fmla="*/ 923016 w 11571707"/>
              <a:gd name="connsiteY168" fmla="*/ 2377142 h 2618510"/>
              <a:gd name="connsiteX169" fmla="*/ 923016 w 11571707"/>
              <a:gd name="connsiteY169" fmla="*/ 2370593 h 2618510"/>
              <a:gd name="connsiteX170" fmla="*/ 863974 w 11571707"/>
              <a:gd name="connsiteY170" fmla="*/ 2370593 h 2618510"/>
              <a:gd name="connsiteX171" fmla="*/ 863974 w 11571707"/>
              <a:gd name="connsiteY171" fmla="*/ 2406611 h 2618510"/>
              <a:gd name="connsiteX172" fmla="*/ 871034 w 11571707"/>
              <a:gd name="connsiteY172" fmla="*/ 2406611 h 2618510"/>
              <a:gd name="connsiteX173" fmla="*/ 871034 w 11571707"/>
              <a:gd name="connsiteY173" fmla="*/ 2381542 h 2618510"/>
              <a:gd name="connsiteX174" fmla="*/ 883825 w 11571707"/>
              <a:gd name="connsiteY174" fmla="*/ 2406611 h 2618510"/>
              <a:gd name="connsiteX175" fmla="*/ 893239 w 11571707"/>
              <a:gd name="connsiteY175" fmla="*/ 2406611 h 2618510"/>
              <a:gd name="connsiteX176" fmla="*/ 893239 w 11571707"/>
              <a:gd name="connsiteY176" fmla="*/ 2370593 h 2618510"/>
              <a:gd name="connsiteX177" fmla="*/ 886076 w 11571707"/>
              <a:gd name="connsiteY177" fmla="*/ 2370593 h 2618510"/>
              <a:gd name="connsiteX178" fmla="*/ 886076 w 11571707"/>
              <a:gd name="connsiteY178" fmla="*/ 2394537 h 2618510"/>
              <a:gd name="connsiteX179" fmla="*/ 872774 w 11571707"/>
              <a:gd name="connsiteY179" fmla="*/ 2370593 h 2618510"/>
              <a:gd name="connsiteX180" fmla="*/ 1165933 w 11571707"/>
              <a:gd name="connsiteY180" fmla="*/ 2370081 h 2618510"/>
              <a:gd name="connsiteX181" fmla="*/ 1149152 w 11571707"/>
              <a:gd name="connsiteY181" fmla="*/ 2388602 h 2618510"/>
              <a:gd name="connsiteX182" fmla="*/ 1165933 w 11571707"/>
              <a:gd name="connsiteY182" fmla="*/ 2407123 h 2618510"/>
              <a:gd name="connsiteX183" fmla="*/ 1182715 w 11571707"/>
              <a:gd name="connsiteY183" fmla="*/ 2388602 h 2618510"/>
              <a:gd name="connsiteX184" fmla="*/ 1165933 w 11571707"/>
              <a:gd name="connsiteY184" fmla="*/ 2370081 h 2618510"/>
              <a:gd name="connsiteX185" fmla="*/ 842792 w 11571707"/>
              <a:gd name="connsiteY185" fmla="*/ 2370081 h 2618510"/>
              <a:gd name="connsiteX186" fmla="*/ 826011 w 11571707"/>
              <a:gd name="connsiteY186" fmla="*/ 2388602 h 2618510"/>
              <a:gd name="connsiteX187" fmla="*/ 842792 w 11571707"/>
              <a:gd name="connsiteY187" fmla="*/ 2407123 h 2618510"/>
              <a:gd name="connsiteX188" fmla="*/ 859574 w 11571707"/>
              <a:gd name="connsiteY188" fmla="*/ 2388602 h 2618510"/>
              <a:gd name="connsiteX189" fmla="*/ 842792 w 11571707"/>
              <a:gd name="connsiteY189" fmla="*/ 2370081 h 2618510"/>
              <a:gd name="connsiteX190" fmla="*/ 574803 w 11571707"/>
              <a:gd name="connsiteY190" fmla="*/ 2339793 h 2618510"/>
              <a:gd name="connsiteX191" fmla="*/ 614505 w 11571707"/>
              <a:gd name="connsiteY191" fmla="*/ 2401086 h 2618510"/>
              <a:gd name="connsiteX192" fmla="*/ 614607 w 11571707"/>
              <a:gd name="connsiteY192" fmla="*/ 2401188 h 2618510"/>
              <a:gd name="connsiteX193" fmla="*/ 620133 w 11571707"/>
              <a:gd name="connsiteY193" fmla="*/ 2389421 h 2618510"/>
              <a:gd name="connsiteX194" fmla="*/ 616142 w 11571707"/>
              <a:gd name="connsiteY194" fmla="*/ 2379495 h 2618510"/>
              <a:gd name="connsiteX195" fmla="*/ 614914 w 11571707"/>
              <a:gd name="connsiteY195" fmla="*/ 2383588 h 2618510"/>
              <a:gd name="connsiteX196" fmla="*/ 613584 w 11571707"/>
              <a:gd name="connsiteY196" fmla="*/ 2383691 h 2618510"/>
              <a:gd name="connsiteX197" fmla="*/ 575007 w 11571707"/>
              <a:gd name="connsiteY197" fmla="*/ 2340203 h 2618510"/>
              <a:gd name="connsiteX198" fmla="*/ 574803 w 11571707"/>
              <a:gd name="connsiteY198" fmla="*/ 2339793 h 2618510"/>
              <a:gd name="connsiteX199" fmla="*/ 688077 w 11571707"/>
              <a:gd name="connsiteY199" fmla="*/ 2299477 h 2618510"/>
              <a:gd name="connsiteX200" fmla="*/ 686849 w 11571707"/>
              <a:gd name="connsiteY200" fmla="*/ 2300501 h 2618510"/>
              <a:gd name="connsiteX201" fmla="*/ 685007 w 11571707"/>
              <a:gd name="connsiteY201" fmla="*/ 2301421 h 2618510"/>
              <a:gd name="connsiteX202" fmla="*/ 681323 w 11571707"/>
              <a:gd name="connsiteY202" fmla="*/ 2306538 h 2618510"/>
              <a:gd name="connsiteX203" fmla="*/ 679789 w 11571707"/>
              <a:gd name="connsiteY203" fmla="*/ 2311756 h 2618510"/>
              <a:gd name="connsiteX204" fmla="*/ 680709 w 11571707"/>
              <a:gd name="connsiteY204" fmla="*/ 2311961 h 2618510"/>
              <a:gd name="connsiteX205" fmla="*/ 684496 w 11571707"/>
              <a:gd name="connsiteY205" fmla="*/ 2311142 h 2618510"/>
              <a:gd name="connsiteX206" fmla="*/ 687872 w 11571707"/>
              <a:gd name="connsiteY206" fmla="*/ 2309710 h 2618510"/>
              <a:gd name="connsiteX207" fmla="*/ 690430 w 11571707"/>
              <a:gd name="connsiteY207" fmla="*/ 2308073 h 2618510"/>
              <a:gd name="connsiteX208" fmla="*/ 690328 w 11571707"/>
              <a:gd name="connsiteY208" fmla="*/ 2307561 h 2618510"/>
              <a:gd name="connsiteX209" fmla="*/ 689509 w 11571707"/>
              <a:gd name="connsiteY209" fmla="*/ 2307356 h 2618510"/>
              <a:gd name="connsiteX210" fmla="*/ 689100 w 11571707"/>
              <a:gd name="connsiteY210" fmla="*/ 2306947 h 2618510"/>
              <a:gd name="connsiteX211" fmla="*/ 688486 w 11571707"/>
              <a:gd name="connsiteY211" fmla="*/ 2304696 h 2618510"/>
              <a:gd name="connsiteX212" fmla="*/ 687156 w 11571707"/>
              <a:gd name="connsiteY212" fmla="*/ 2302956 h 2618510"/>
              <a:gd name="connsiteX213" fmla="*/ 687156 w 11571707"/>
              <a:gd name="connsiteY213" fmla="*/ 2302547 h 2618510"/>
              <a:gd name="connsiteX214" fmla="*/ 688282 w 11571707"/>
              <a:gd name="connsiteY214" fmla="*/ 2300194 h 2618510"/>
              <a:gd name="connsiteX215" fmla="*/ 688384 w 11571707"/>
              <a:gd name="connsiteY215" fmla="*/ 2299477 h 2618510"/>
              <a:gd name="connsiteX216" fmla="*/ 688077 w 11571707"/>
              <a:gd name="connsiteY216" fmla="*/ 2299477 h 2618510"/>
              <a:gd name="connsiteX217" fmla="*/ 685928 w 11571707"/>
              <a:gd name="connsiteY217" fmla="*/ 2290780 h 2618510"/>
              <a:gd name="connsiteX218" fmla="*/ 683472 w 11571707"/>
              <a:gd name="connsiteY218" fmla="*/ 2291701 h 2618510"/>
              <a:gd name="connsiteX219" fmla="*/ 676003 w 11571707"/>
              <a:gd name="connsiteY219" fmla="*/ 2298454 h 2618510"/>
              <a:gd name="connsiteX220" fmla="*/ 672728 w 11571707"/>
              <a:gd name="connsiteY220" fmla="*/ 2306128 h 2618510"/>
              <a:gd name="connsiteX221" fmla="*/ 672216 w 11571707"/>
              <a:gd name="connsiteY221" fmla="*/ 2310017 h 2618510"/>
              <a:gd name="connsiteX222" fmla="*/ 672830 w 11571707"/>
              <a:gd name="connsiteY222" fmla="*/ 2310119 h 2618510"/>
              <a:gd name="connsiteX223" fmla="*/ 673751 w 11571707"/>
              <a:gd name="connsiteY223" fmla="*/ 2308175 h 2618510"/>
              <a:gd name="connsiteX224" fmla="*/ 677435 w 11571707"/>
              <a:gd name="connsiteY224" fmla="*/ 2302035 h 2618510"/>
              <a:gd name="connsiteX225" fmla="*/ 684598 w 11571707"/>
              <a:gd name="connsiteY225" fmla="*/ 2295180 h 2618510"/>
              <a:gd name="connsiteX226" fmla="*/ 687872 w 11571707"/>
              <a:gd name="connsiteY226" fmla="*/ 2295384 h 2618510"/>
              <a:gd name="connsiteX227" fmla="*/ 688589 w 11571707"/>
              <a:gd name="connsiteY227" fmla="*/ 2295077 h 2618510"/>
              <a:gd name="connsiteX228" fmla="*/ 688486 w 11571707"/>
              <a:gd name="connsiteY228" fmla="*/ 2292928 h 2618510"/>
              <a:gd name="connsiteX229" fmla="*/ 685928 w 11571707"/>
              <a:gd name="connsiteY229" fmla="*/ 2290780 h 2618510"/>
              <a:gd name="connsiteX230" fmla="*/ 1312156 w 11571707"/>
              <a:gd name="connsiteY230" fmla="*/ 2278580 h 2618510"/>
              <a:gd name="connsiteX231" fmla="*/ 1312258 w 11571707"/>
              <a:gd name="connsiteY231" fmla="*/ 2278705 h 2618510"/>
              <a:gd name="connsiteX232" fmla="*/ 1312156 w 11571707"/>
              <a:gd name="connsiteY232" fmla="*/ 2278705 h 2618510"/>
              <a:gd name="connsiteX233" fmla="*/ 970593 w 11571707"/>
              <a:gd name="connsiteY233" fmla="*/ 2245244 h 2618510"/>
              <a:gd name="connsiteX234" fmla="*/ 990853 w 11571707"/>
              <a:gd name="connsiteY234" fmla="*/ 2290472 h 2618510"/>
              <a:gd name="connsiteX235" fmla="*/ 950435 w 11571707"/>
              <a:gd name="connsiteY235" fmla="*/ 2290472 h 2618510"/>
              <a:gd name="connsiteX236" fmla="*/ 970593 w 11571707"/>
              <a:gd name="connsiteY236" fmla="*/ 2245244 h 2618510"/>
              <a:gd name="connsiteX237" fmla="*/ 1181793 w 11571707"/>
              <a:gd name="connsiteY237" fmla="*/ 2243403 h 2618510"/>
              <a:gd name="connsiteX238" fmla="*/ 1214844 w 11571707"/>
              <a:gd name="connsiteY238" fmla="*/ 2279933 h 2618510"/>
              <a:gd name="connsiteX239" fmla="*/ 1181793 w 11571707"/>
              <a:gd name="connsiteY239" fmla="*/ 2316667 h 2618510"/>
              <a:gd name="connsiteX240" fmla="*/ 1148640 w 11571707"/>
              <a:gd name="connsiteY240" fmla="*/ 2279933 h 2618510"/>
              <a:gd name="connsiteX241" fmla="*/ 1181793 w 11571707"/>
              <a:gd name="connsiteY241" fmla="*/ 2243403 h 2618510"/>
              <a:gd name="connsiteX242" fmla="*/ 730542 w 11571707"/>
              <a:gd name="connsiteY242" fmla="*/ 2243301 h 2618510"/>
              <a:gd name="connsiteX243" fmla="*/ 743537 w 11571707"/>
              <a:gd name="connsiteY243" fmla="*/ 2251896 h 2618510"/>
              <a:gd name="connsiteX244" fmla="*/ 744458 w 11571707"/>
              <a:gd name="connsiteY244" fmla="*/ 2251794 h 2618510"/>
              <a:gd name="connsiteX245" fmla="*/ 750495 w 11571707"/>
              <a:gd name="connsiteY245" fmla="*/ 2244631 h 2618510"/>
              <a:gd name="connsiteX246" fmla="*/ 750905 w 11571707"/>
              <a:gd name="connsiteY246" fmla="*/ 2244733 h 2618510"/>
              <a:gd name="connsiteX247" fmla="*/ 751519 w 11571707"/>
              <a:gd name="connsiteY247" fmla="*/ 2258752 h 2618510"/>
              <a:gd name="connsiteX248" fmla="*/ 751826 w 11571707"/>
              <a:gd name="connsiteY248" fmla="*/ 2259468 h 2618510"/>
              <a:gd name="connsiteX249" fmla="*/ 762672 w 11571707"/>
              <a:gd name="connsiteY249" fmla="*/ 2273487 h 2618510"/>
              <a:gd name="connsiteX250" fmla="*/ 762467 w 11571707"/>
              <a:gd name="connsiteY250" fmla="*/ 2273896 h 2618510"/>
              <a:gd name="connsiteX251" fmla="*/ 749574 w 11571707"/>
              <a:gd name="connsiteY251" fmla="*/ 2270315 h 2618510"/>
              <a:gd name="connsiteX252" fmla="*/ 748960 w 11571707"/>
              <a:gd name="connsiteY252" fmla="*/ 2270724 h 2618510"/>
              <a:gd name="connsiteX253" fmla="*/ 742105 w 11571707"/>
              <a:gd name="connsiteY253" fmla="*/ 2286175 h 2618510"/>
              <a:gd name="connsiteX254" fmla="*/ 741900 w 11571707"/>
              <a:gd name="connsiteY254" fmla="*/ 2286277 h 2618510"/>
              <a:gd name="connsiteX255" fmla="*/ 741695 w 11571707"/>
              <a:gd name="connsiteY255" fmla="*/ 2286073 h 2618510"/>
              <a:gd name="connsiteX256" fmla="*/ 739137 w 11571707"/>
              <a:gd name="connsiteY256" fmla="*/ 2269189 h 2618510"/>
              <a:gd name="connsiteX257" fmla="*/ 738421 w 11571707"/>
              <a:gd name="connsiteY257" fmla="*/ 2268575 h 2618510"/>
              <a:gd name="connsiteX258" fmla="*/ 724300 w 11571707"/>
              <a:gd name="connsiteY258" fmla="*/ 2267859 h 2618510"/>
              <a:gd name="connsiteX259" fmla="*/ 724198 w 11571707"/>
              <a:gd name="connsiteY259" fmla="*/ 2267450 h 2618510"/>
              <a:gd name="connsiteX260" fmla="*/ 736272 w 11571707"/>
              <a:gd name="connsiteY260" fmla="*/ 2259161 h 2618510"/>
              <a:gd name="connsiteX261" fmla="*/ 736477 w 11571707"/>
              <a:gd name="connsiteY261" fmla="*/ 2258445 h 2618510"/>
              <a:gd name="connsiteX262" fmla="*/ 730235 w 11571707"/>
              <a:gd name="connsiteY262" fmla="*/ 2243608 h 2618510"/>
              <a:gd name="connsiteX263" fmla="*/ 730542 w 11571707"/>
              <a:gd name="connsiteY263" fmla="*/ 2243301 h 2618510"/>
              <a:gd name="connsiteX264" fmla="*/ 860083 w 11571707"/>
              <a:gd name="connsiteY264" fmla="*/ 2243198 h 2618510"/>
              <a:gd name="connsiteX265" fmla="*/ 900297 w 11571707"/>
              <a:gd name="connsiteY265" fmla="*/ 2280035 h 2618510"/>
              <a:gd name="connsiteX266" fmla="*/ 858036 w 11571707"/>
              <a:gd name="connsiteY266" fmla="*/ 2317281 h 2618510"/>
              <a:gd name="connsiteX267" fmla="*/ 851181 w 11571707"/>
              <a:gd name="connsiteY267" fmla="*/ 2316872 h 2618510"/>
              <a:gd name="connsiteX268" fmla="*/ 851181 w 11571707"/>
              <a:gd name="connsiteY268" fmla="*/ 2243505 h 2618510"/>
              <a:gd name="connsiteX269" fmla="*/ 860083 w 11571707"/>
              <a:gd name="connsiteY269" fmla="*/ 2243198 h 2618510"/>
              <a:gd name="connsiteX270" fmla="*/ 1393709 w 11571707"/>
              <a:gd name="connsiteY270" fmla="*/ 2242891 h 2618510"/>
              <a:gd name="connsiteX271" fmla="*/ 1411719 w 11571707"/>
              <a:gd name="connsiteY271" fmla="*/ 2249644 h 2618510"/>
              <a:gd name="connsiteX272" fmla="*/ 1420006 w 11571707"/>
              <a:gd name="connsiteY272" fmla="*/ 2267858 h 2618510"/>
              <a:gd name="connsiteX273" fmla="*/ 1420109 w 11571707"/>
              <a:gd name="connsiteY273" fmla="*/ 2270314 h 2618510"/>
              <a:gd name="connsiteX274" fmla="*/ 1417551 w 11571707"/>
              <a:gd name="connsiteY274" fmla="*/ 2270314 h 2618510"/>
              <a:gd name="connsiteX275" fmla="*/ 1368537 w 11571707"/>
              <a:gd name="connsiteY275" fmla="*/ 2270314 h 2618510"/>
              <a:gd name="connsiteX276" fmla="*/ 1365467 w 11571707"/>
              <a:gd name="connsiteY276" fmla="*/ 2270314 h 2618510"/>
              <a:gd name="connsiteX277" fmla="*/ 1366080 w 11571707"/>
              <a:gd name="connsiteY277" fmla="*/ 2267653 h 2618510"/>
              <a:gd name="connsiteX278" fmla="*/ 1393709 w 11571707"/>
              <a:gd name="connsiteY278" fmla="*/ 2242891 h 2618510"/>
              <a:gd name="connsiteX279" fmla="*/ 1242370 w 11571707"/>
              <a:gd name="connsiteY279" fmla="*/ 2225905 h 2618510"/>
              <a:gd name="connsiteX280" fmla="*/ 1242370 w 11571707"/>
              <a:gd name="connsiteY280" fmla="*/ 2334267 h 2618510"/>
              <a:gd name="connsiteX281" fmla="*/ 1265905 w 11571707"/>
              <a:gd name="connsiteY281" fmla="*/ 2334267 h 2618510"/>
              <a:gd name="connsiteX282" fmla="*/ 1265905 w 11571707"/>
              <a:gd name="connsiteY282" fmla="*/ 2260082 h 2618510"/>
              <a:gd name="connsiteX283" fmla="*/ 1314509 w 11571707"/>
              <a:gd name="connsiteY283" fmla="*/ 2334267 h 2618510"/>
              <a:gd name="connsiteX284" fmla="*/ 1314816 w 11571707"/>
              <a:gd name="connsiteY284" fmla="*/ 2334267 h 2618510"/>
              <a:gd name="connsiteX285" fmla="*/ 1335691 w 11571707"/>
              <a:gd name="connsiteY285" fmla="*/ 2334267 h 2618510"/>
              <a:gd name="connsiteX286" fmla="*/ 1335691 w 11571707"/>
              <a:gd name="connsiteY286" fmla="*/ 2225905 h 2618510"/>
              <a:gd name="connsiteX287" fmla="*/ 1312156 w 11571707"/>
              <a:gd name="connsiteY287" fmla="*/ 2225905 h 2618510"/>
              <a:gd name="connsiteX288" fmla="*/ 1312156 w 11571707"/>
              <a:gd name="connsiteY288" fmla="*/ 2278580 h 2618510"/>
              <a:gd name="connsiteX289" fmla="*/ 1287905 w 11571707"/>
              <a:gd name="connsiteY289" fmla="*/ 2248723 h 2618510"/>
              <a:gd name="connsiteX290" fmla="*/ 1262119 w 11571707"/>
              <a:gd name="connsiteY290" fmla="*/ 2225905 h 2618510"/>
              <a:gd name="connsiteX291" fmla="*/ 1027895 w 11571707"/>
              <a:gd name="connsiteY291" fmla="*/ 2225905 h 2618510"/>
              <a:gd name="connsiteX292" fmla="*/ 1027895 w 11571707"/>
              <a:gd name="connsiteY292" fmla="*/ 2334267 h 2618510"/>
              <a:gd name="connsiteX293" fmla="*/ 1051430 w 11571707"/>
              <a:gd name="connsiteY293" fmla="*/ 2334267 h 2618510"/>
              <a:gd name="connsiteX294" fmla="*/ 1051430 w 11571707"/>
              <a:gd name="connsiteY294" fmla="*/ 2260082 h 2618510"/>
              <a:gd name="connsiteX295" fmla="*/ 1100137 w 11571707"/>
              <a:gd name="connsiteY295" fmla="*/ 2334267 h 2618510"/>
              <a:gd name="connsiteX296" fmla="*/ 1100239 w 11571707"/>
              <a:gd name="connsiteY296" fmla="*/ 2334267 h 2618510"/>
              <a:gd name="connsiteX297" fmla="*/ 1121011 w 11571707"/>
              <a:gd name="connsiteY297" fmla="*/ 2334267 h 2618510"/>
              <a:gd name="connsiteX298" fmla="*/ 1121011 w 11571707"/>
              <a:gd name="connsiteY298" fmla="*/ 2225905 h 2618510"/>
              <a:gd name="connsiteX299" fmla="*/ 1097681 w 11571707"/>
              <a:gd name="connsiteY299" fmla="*/ 2225905 h 2618510"/>
              <a:gd name="connsiteX300" fmla="*/ 1097681 w 11571707"/>
              <a:gd name="connsiteY300" fmla="*/ 2278705 h 2618510"/>
              <a:gd name="connsiteX301" fmla="*/ 1073430 w 11571707"/>
              <a:gd name="connsiteY301" fmla="*/ 2248723 h 2618510"/>
              <a:gd name="connsiteX302" fmla="*/ 1047541 w 11571707"/>
              <a:gd name="connsiteY302" fmla="*/ 2225905 h 2618510"/>
              <a:gd name="connsiteX303" fmla="*/ 959848 w 11571707"/>
              <a:gd name="connsiteY303" fmla="*/ 2225905 h 2618510"/>
              <a:gd name="connsiteX304" fmla="*/ 918816 w 11571707"/>
              <a:gd name="connsiteY304" fmla="*/ 2334267 h 2618510"/>
              <a:gd name="connsiteX305" fmla="*/ 942453 w 11571707"/>
              <a:gd name="connsiteY305" fmla="*/ 2334267 h 2618510"/>
              <a:gd name="connsiteX306" fmla="*/ 945523 w 11571707"/>
              <a:gd name="connsiteY306" fmla="*/ 2310528 h 2618510"/>
              <a:gd name="connsiteX307" fmla="*/ 995560 w 11571707"/>
              <a:gd name="connsiteY307" fmla="*/ 2310528 h 2618510"/>
              <a:gd name="connsiteX308" fmla="*/ 998732 w 11571707"/>
              <a:gd name="connsiteY308" fmla="*/ 2334267 h 2618510"/>
              <a:gd name="connsiteX309" fmla="*/ 1023290 w 11571707"/>
              <a:gd name="connsiteY309" fmla="*/ 2334267 h 2618510"/>
              <a:gd name="connsiteX310" fmla="*/ 982565 w 11571707"/>
              <a:gd name="connsiteY310" fmla="*/ 2225905 h 2618510"/>
              <a:gd name="connsiteX311" fmla="*/ 1393300 w 11571707"/>
              <a:gd name="connsiteY311" fmla="*/ 2222528 h 2618510"/>
              <a:gd name="connsiteX312" fmla="*/ 1358304 w 11571707"/>
              <a:gd name="connsiteY312" fmla="*/ 2236547 h 2618510"/>
              <a:gd name="connsiteX313" fmla="*/ 1341933 w 11571707"/>
              <a:gd name="connsiteY313" fmla="*/ 2279932 h 2618510"/>
              <a:gd name="connsiteX314" fmla="*/ 1357178 w 11571707"/>
              <a:gd name="connsiteY314" fmla="*/ 2325262 h 2618510"/>
              <a:gd name="connsiteX315" fmla="*/ 1394733 w 11571707"/>
              <a:gd name="connsiteY315" fmla="*/ 2338462 h 2618510"/>
              <a:gd name="connsiteX316" fmla="*/ 1440063 w 11571707"/>
              <a:gd name="connsiteY316" fmla="*/ 2313597 h 2618510"/>
              <a:gd name="connsiteX317" fmla="*/ 1417653 w 11571707"/>
              <a:gd name="connsiteY317" fmla="*/ 2308379 h 2618510"/>
              <a:gd name="connsiteX318" fmla="*/ 1393198 w 11571707"/>
              <a:gd name="connsiteY318" fmla="*/ 2317179 h 2618510"/>
              <a:gd name="connsiteX319" fmla="*/ 1365365 w 11571707"/>
              <a:gd name="connsiteY319" fmla="*/ 2288732 h 2618510"/>
              <a:gd name="connsiteX320" fmla="*/ 1441392 w 11571707"/>
              <a:gd name="connsiteY320" fmla="*/ 2288732 h 2618510"/>
              <a:gd name="connsiteX321" fmla="*/ 1442416 w 11571707"/>
              <a:gd name="connsiteY321" fmla="*/ 2276146 h 2618510"/>
              <a:gd name="connsiteX322" fmla="*/ 1431262 w 11571707"/>
              <a:gd name="connsiteY322" fmla="*/ 2239105 h 2618510"/>
              <a:gd name="connsiteX323" fmla="*/ 1393300 w 11571707"/>
              <a:gd name="connsiteY323" fmla="*/ 2222528 h 2618510"/>
              <a:gd name="connsiteX324" fmla="*/ 858241 w 11571707"/>
              <a:gd name="connsiteY324" fmla="*/ 2222528 h 2618510"/>
              <a:gd name="connsiteX325" fmla="*/ 826111 w 11571707"/>
              <a:gd name="connsiteY325" fmla="*/ 2225086 h 2618510"/>
              <a:gd name="connsiteX326" fmla="*/ 828055 w 11571707"/>
              <a:gd name="connsiteY326" fmla="*/ 2280035 h 2618510"/>
              <a:gd name="connsiteX327" fmla="*/ 826725 w 11571707"/>
              <a:gd name="connsiteY327" fmla="*/ 2335392 h 2618510"/>
              <a:gd name="connsiteX328" fmla="*/ 854455 w 11571707"/>
              <a:gd name="connsiteY328" fmla="*/ 2338155 h 2618510"/>
              <a:gd name="connsiteX329" fmla="*/ 922911 w 11571707"/>
              <a:gd name="connsiteY329" fmla="*/ 2278295 h 2618510"/>
              <a:gd name="connsiteX330" fmla="*/ 858241 w 11571707"/>
              <a:gd name="connsiteY330" fmla="*/ 2222528 h 2618510"/>
              <a:gd name="connsiteX331" fmla="*/ 1181793 w 11571707"/>
              <a:gd name="connsiteY331" fmla="*/ 2222119 h 2618510"/>
              <a:gd name="connsiteX332" fmla="*/ 1126947 w 11571707"/>
              <a:gd name="connsiteY332" fmla="*/ 2279933 h 2618510"/>
              <a:gd name="connsiteX333" fmla="*/ 1181793 w 11571707"/>
              <a:gd name="connsiteY333" fmla="*/ 2338155 h 2618510"/>
              <a:gd name="connsiteX334" fmla="*/ 1236640 w 11571707"/>
              <a:gd name="connsiteY334" fmla="*/ 2279933 h 2618510"/>
              <a:gd name="connsiteX335" fmla="*/ 1181793 w 11571707"/>
              <a:gd name="connsiteY335" fmla="*/ 2222119 h 2618510"/>
              <a:gd name="connsiteX336" fmla="*/ 680914 w 11571707"/>
              <a:gd name="connsiteY336" fmla="*/ 2205850 h 2618510"/>
              <a:gd name="connsiteX337" fmla="*/ 572347 w 11571707"/>
              <a:gd name="connsiteY337" fmla="*/ 2307459 h 2618510"/>
              <a:gd name="connsiteX338" fmla="*/ 579919 w 11571707"/>
              <a:gd name="connsiteY338" fmla="*/ 2298352 h 2618510"/>
              <a:gd name="connsiteX339" fmla="*/ 581249 w 11571707"/>
              <a:gd name="connsiteY339" fmla="*/ 2296715 h 2618510"/>
              <a:gd name="connsiteX340" fmla="*/ 601407 w 11571707"/>
              <a:gd name="connsiteY340" fmla="*/ 2264789 h 2618510"/>
              <a:gd name="connsiteX341" fmla="*/ 639472 w 11571707"/>
              <a:gd name="connsiteY341" fmla="*/ 2250464 h 2618510"/>
              <a:gd name="connsiteX342" fmla="*/ 638961 w 11571707"/>
              <a:gd name="connsiteY342" fmla="*/ 2253226 h 2618510"/>
              <a:gd name="connsiteX343" fmla="*/ 635277 w 11571707"/>
              <a:gd name="connsiteY343" fmla="*/ 2257524 h 2618510"/>
              <a:gd name="connsiteX344" fmla="*/ 636096 w 11571707"/>
              <a:gd name="connsiteY344" fmla="*/ 2258343 h 2618510"/>
              <a:gd name="connsiteX345" fmla="*/ 644896 w 11571707"/>
              <a:gd name="connsiteY345" fmla="*/ 2256194 h 2618510"/>
              <a:gd name="connsiteX346" fmla="*/ 654719 w 11571707"/>
              <a:gd name="connsiteY346" fmla="*/ 2255580 h 2618510"/>
              <a:gd name="connsiteX347" fmla="*/ 657686 w 11571707"/>
              <a:gd name="connsiteY347" fmla="*/ 2256808 h 2618510"/>
              <a:gd name="connsiteX348" fmla="*/ 655537 w 11571707"/>
              <a:gd name="connsiteY348" fmla="*/ 2258547 h 2618510"/>
              <a:gd name="connsiteX349" fmla="*/ 653798 w 11571707"/>
              <a:gd name="connsiteY349" fmla="*/ 2260185 h 2618510"/>
              <a:gd name="connsiteX350" fmla="*/ 653696 w 11571707"/>
              <a:gd name="connsiteY350" fmla="*/ 2260798 h 2618510"/>
              <a:gd name="connsiteX351" fmla="*/ 654821 w 11571707"/>
              <a:gd name="connsiteY351" fmla="*/ 2260696 h 2618510"/>
              <a:gd name="connsiteX352" fmla="*/ 669658 w 11571707"/>
              <a:gd name="connsiteY352" fmla="*/ 2262129 h 2618510"/>
              <a:gd name="connsiteX353" fmla="*/ 684700 w 11571707"/>
              <a:gd name="connsiteY353" fmla="*/ 2270110 h 2618510"/>
              <a:gd name="connsiteX354" fmla="*/ 687156 w 11571707"/>
              <a:gd name="connsiteY354" fmla="*/ 2272975 h 2618510"/>
              <a:gd name="connsiteX355" fmla="*/ 685826 w 11571707"/>
              <a:gd name="connsiteY355" fmla="*/ 2274305 h 2618510"/>
              <a:gd name="connsiteX356" fmla="*/ 682756 w 11571707"/>
              <a:gd name="connsiteY356" fmla="*/ 2274919 h 2618510"/>
              <a:gd name="connsiteX357" fmla="*/ 683063 w 11571707"/>
              <a:gd name="connsiteY357" fmla="*/ 2275840 h 2618510"/>
              <a:gd name="connsiteX358" fmla="*/ 692272 w 11571707"/>
              <a:gd name="connsiteY358" fmla="*/ 2293542 h 2618510"/>
              <a:gd name="connsiteX359" fmla="*/ 703528 w 11571707"/>
              <a:gd name="connsiteY359" fmla="*/ 2308891 h 2618510"/>
              <a:gd name="connsiteX360" fmla="*/ 714886 w 11571707"/>
              <a:gd name="connsiteY360" fmla="*/ 2312166 h 2618510"/>
              <a:gd name="connsiteX361" fmla="*/ 714886 w 11571707"/>
              <a:gd name="connsiteY361" fmla="*/ 2318612 h 2618510"/>
              <a:gd name="connsiteX362" fmla="*/ 713556 w 11571707"/>
              <a:gd name="connsiteY362" fmla="*/ 2324240 h 2618510"/>
              <a:gd name="connsiteX363" fmla="*/ 717547 w 11571707"/>
              <a:gd name="connsiteY363" fmla="*/ 2327617 h 2618510"/>
              <a:gd name="connsiteX364" fmla="*/ 718468 w 11571707"/>
              <a:gd name="connsiteY364" fmla="*/ 2330277 h 2618510"/>
              <a:gd name="connsiteX365" fmla="*/ 716626 w 11571707"/>
              <a:gd name="connsiteY365" fmla="*/ 2332733 h 2618510"/>
              <a:gd name="connsiteX366" fmla="*/ 710691 w 11571707"/>
              <a:gd name="connsiteY366" fmla="*/ 2336928 h 2618510"/>
              <a:gd name="connsiteX367" fmla="*/ 710384 w 11571707"/>
              <a:gd name="connsiteY367" fmla="*/ 2337644 h 2618510"/>
              <a:gd name="connsiteX368" fmla="*/ 711919 w 11571707"/>
              <a:gd name="connsiteY368" fmla="*/ 2337644 h 2618510"/>
              <a:gd name="connsiteX369" fmla="*/ 714579 w 11571707"/>
              <a:gd name="connsiteY369" fmla="*/ 2337440 h 2618510"/>
              <a:gd name="connsiteX370" fmla="*/ 718161 w 11571707"/>
              <a:gd name="connsiteY370" fmla="*/ 2339282 h 2618510"/>
              <a:gd name="connsiteX371" fmla="*/ 718468 w 11571707"/>
              <a:gd name="connsiteY371" fmla="*/ 2342556 h 2618510"/>
              <a:gd name="connsiteX372" fmla="*/ 719388 w 11571707"/>
              <a:gd name="connsiteY372" fmla="*/ 2351151 h 2618510"/>
              <a:gd name="connsiteX373" fmla="*/ 712737 w 11571707"/>
              <a:gd name="connsiteY373" fmla="*/ 2366500 h 2618510"/>
              <a:gd name="connsiteX374" fmla="*/ 687668 w 11571707"/>
              <a:gd name="connsiteY374" fmla="*/ 2386044 h 2618510"/>
              <a:gd name="connsiteX375" fmla="*/ 686951 w 11571707"/>
              <a:gd name="connsiteY375" fmla="*/ 2407942 h 2618510"/>
              <a:gd name="connsiteX376" fmla="*/ 710384 w 11571707"/>
              <a:gd name="connsiteY376" fmla="*/ 2415514 h 2618510"/>
              <a:gd name="connsiteX377" fmla="*/ 714886 w 11571707"/>
              <a:gd name="connsiteY377" fmla="*/ 2418174 h 2618510"/>
              <a:gd name="connsiteX378" fmla="*/ 789788 w 11571707"/>
              <a:gd name="connsiteY378" fmla="*/ 2314724 h 2618510"/>
              <a:gd name="connsiteX379" fmla="*/ 680914 w 11571707"/>
              <a:gd name="connsiteY379" fmla="*/ 2205850 h 2618510"/>
              <a:gd name="connsiteX380" fmla="*/ 0 w 11571707"/>
              <a:gd name="connsiteY380" fmla="*/ 0 h 2618510"/>
              <a:gd name="connsiteX381" fmla="*/ 11571707 w 11571707"/>
              <a:gd name="connsiteY381" fmla="*/ 0 h 2618510"/>
              <a:gd name="connsiteX382" fmla="*/ 11571707 w 11571707"/>
              <a:gd name="connsiteY382" fmla="*/ 2618510 h 2618510"/>
              <a:gd name="connsiteX383" fmla="*/ 0 w 11571707"/>
              <a:gd name="connsiteY383" fmla="*/ 2618510 h 261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1571707" h="2618510">
                <a:moveTo>
                  <a:pt x="1129507" y="2397709"/>
                </a:moveTo>
                <a:cubicBezTo>
                  <a:pt x="1126744" y="2397709"/>
                  <a:pt x="1124902" y="2399653"/>
                  <a:pt x="1124902" y="2402314"/>
                </a:cubicBezTo>
                <a:cubicBezTo>
                  <a:pt x="1124902" y="2404974"/>
                  <a:pt x="1126744" y="2406918"/>
                  <a:pt x="1129507" y="2406918"/>
                </a:cubicBezTo>
                <a:cubicBezTo>
                  <a:pt x="1132269" y="2406918"/>
                  <a:pt x="1134111" y="2404974"/>
                  <a:pt x="1134111" y="2402314"/>
                </a:cubicBezTo>
                <a:cubicBezTo>
                  <a:pt x="1134111" y="2399653"/>
                  <a:pt x="1132269" y="2397709"/>
                  <a:pt x="1129507" y="2397709"/>
                </a:cubicBezTo>
                <a:close/>
                <a:moveTo>
                  <a:pt x="947777" y="2377142"/>
                </a:moveTo>
                <a:lnTo>
                  <a:pt x="952588" y="2377142"/>
                </a:lnTo>
                <a:cubicBezTo>
                  <a:pt x="956168" y="2377142"/>
                  <a:pt x="958523" y="2379291"/>
                  <a:pt x="958523" y="2382872"/>
                </a:cubicBezTo>
                <a:cubicBezTo>
                  <a:pt x="958523" y="2386351"/>
                  <a:pt x="956168" y="2388602"/>
                  <a:pt x="952588" y="2388602"/>
                </a:cubicBezTo>
                <a:lnTo>
                  <a:pt x="952588" y="2388500"/>
                </a:lnTo>
                <a:lnTo>
                  <a:pt x="947777" y="2388500"/>
                </a:lnTo>
                <a:close/>
                <a:moveTo>
                  <a:pt x="1166036" y="2376527"/>
                </a:moveTo>
                <a:cubicBezTo>
                  <a:pt x="1171357" y="2376527"/>
                  <a:pt x="1174733" y="2381234"/>
                  <a:pt x="1174733" y="2388499"/>
                </a:cubicBezTo>
                <a:cubicBezTo>
                  <a:pt x="1174733" y="2395765"/>
                  <a:pt x="1171357" y="2400471"/>
                  <a:pt x="1166036" y="2400471"/>
                </a:cubicBezTo>
                <a:cubicBezTo>
                  <a:pt x="1160612" y="2400471"/>
                  <a:pt x="1157236" y="2395867"/>
                  <a:pt x="1157338" y="2388499"/>
                </a:cubicBezTo>
                <a:cubicBezTo>
                  <a:pt x="1157338" y="2381132"/>
                  <a:pt x="1160715" y="2376527"/>
                  <a:pt x="1166036" y="2376527"/>
                </a:cubicBezTo>
                <a:close/>
                <a:moveTo>
                  <a:pt x="842895" y="2376527"/>
                </a:moveTo>
                <a:cubicBezTo>
                  <a:pt x="848216" y="2376527"/>
                  <a:pt x="851592" y="2381234"/>
                  <a:pt x="851592" y="2388499"/>
                </a:cubicBezTo>
                <a:cubicBezTo>
                  <a:pt x="851592" y="2395765"/>
                  <a:pt x="848216" y="2400471"/>
                  <a:pt x="842895" y="2400471"/>
                </a:cubicBezTo>
                <a:cubicBezTo>
                  <a:pt x="837471" y="2400471"/>
                  <a:pt x="834095" y="2395867"/>
                  <a:pt x="834197" y="2388499"/>
                </a:cubicBezTo>
                <a:cubicBezTo>
                  <a:pt x="834197" y="2381132"/>
                  <a:pt x="837574" y="2376527"/>
                  <a:pt x="842895" y="2376527"/>
                </a:cubicBezTo>
                <a:close/>
                <a:moveTo>
                  <a:pt x="1341115" y="2374686"/>
                </a:moveTo>
                <a:lnTo>
                  <a:pt x="1345720" y="2391774"/>
                </a:lnTo>
                <a:lnTo>
                  <a:pt x="1336510" y="2391774"/>
                </a:lnTo>
                <a:close/>
                <a:moveTo>
                  <a:pt x="1011219" y="2374686"/>
                </a:moveTo>
                <a:lnTo>
                  <a:pt x="1015824" y="2391774"/>
                </a:lnTo>
                <a:lnTo>
                  <a:pt x="1006614" y="2391774"/>
                </a:lnTo>
                <a:close/>
                <a:moveTo>
                  <a:pt x="1413662" y="2370593"/>
                </a:moveTo>
                <a:lnTo>
                  <a:pt x="1413662" y="2406611"/>
                </a:lnTo>
                <a:lnTo>
                  <a:pt x="1421643" y="2406611"/>
                </a:lnTo>
                <a:lnTo>
                  <a:pt x="1421643" y="2391160"/>
                </a:lnTo>
                <a:lnTo>
                  <a:pt x="1434434" y="2391160"/>
                </a:lnTo>
                <a:lnTo>
                  <a:pt x="1434434" y="2406611"/>
                </a:lnTo>
                <a:lnTo>
                  <a:pt x="1442415" y="2406611"/>
                </a:lnTo>
                <a:lnTo>
                  <a:pt x="1442415" y="2370593"/>
                </a:lnTo>
                <a:lnTo>
                  <a:pt x="1434434" y="2370593"/>
                </a:lnTo>
                <a:lnTo>
                  <a:pt x="1434434" y="2384612"/>
                </a:lnTo>
                <a:lnTo>
                  <a:pt x="1421643" y="2384612"/>
                </a:lnTo>
                <a:lnTo>
                  <a:pt x="1421643" y="2370593"/>
                </a:lnTo>
                <a:close/>
                <a:moveTo>
                  <a:pt x="1381635" y="2370593"/>
                </a:moveTo>
                <a:lnTo>
                  <a:pt x="1381635" y="2377142"/>
                </a:lnTo>
                <a:lnTo>
                  <a:pt x="1391663" y="2377142"/>
                </a:lnTo>
                <a:lnTo>
                  <a:pt x="1391663" y="2406611"/>
                </a:lnTo>
                <a:lnTo>
                  <a:pt x="1399644" y="2406611"/>
                </a:lnTo>
                <a:lnTo>
                  <a:pt x="1399644" y="2377142"/>
                </a:lnTo>
                <a:lnTo>
                  <a:pt x="1409672" y="2377142"/>
                </a:lnTo>
                <a:lnTo>
                  <a:pt x="1409672" y="2370593"/>
                </a:lnTo>
                <a:close/>
                <a:moveTo>
                  <a:pt x="1361886" y="2370593"/>
                </a:moveTo>
                <a:lnTo>
                  <a:pt x="1361886" y="2406611"/>
                </a:lnTo>
                <a:lnTo>
                  <a:pt x="1384193" y="2406611"/>
                </a:lnTo>
                <a:lnTo>
                  <a:pt x="1384193" y="2399960"/>
                </a:lnTo>
                <a:lnTo>
                  <a:pt x="1369867" y="2399960"/>
                </a:lnTo>
                <a:lnTo>
                  <a:pt x="1369867" y="2370593"/>
                </a:lnTo>
                <a:close/>
                <a:moveTo>
                  <a:pt x="1334976" y="2370593"/>
                </a:moveTo>
                <a:lnTo>
                  <a:pt x="1324436" y="2406611"/>
                </a:lnTo>
                <a:lnTo>
                  <a:pt x="1332622" y="2406611"/>
                </a:lnTo>
                <a:lnTo>
                  <a:pt x="1334873" y="2398221"/>
                </a:lnTo>
                <a:lnTo>
                  <a:pt x="1347459" y="2398221"/>
                </a:lnTo>
                <a:lnTo>
                  <a:pt x="1349710" y="2406611"/>
                </a:lnTo>
                <a:lnTo>
                  <a:pt x="1357896" y="2406611"/>
                </a:lnTo>
                <a:lnTo>
                  <a:pt x="1347357" y="2370593"/>
                </a:lnTo>
                <a:close/>
                <a:moveTo>
                  <a:pt x="1298547" y="2370593"/>
                </a:moveTo>
                <a:lnTo>
                  <a:pt x="1298547" y="2406611"/>
                </a:lnTo>
                <a:lnTo>
                  <a:pt x="1321775" y="2406611"/>
                </a:lnTo>
                <a:lnTo>
                  <a:pt x="1321775" y="2400063"/>
                </a:lnTo>
                <a:lnTo>
                  <a:pt x="1306528" y="2400063"/>
                </a:lnTo>
                <a:lnTo>
                  <a:pt x="1306528" y="2390751"/>
                </a:lnTo>
                <a:lnTo>
                  <a:pt x="1320240" y="2390751"/>
                </a:lnTo>
                <a:lnTo>
                  <a:pt x="1320240" y="2384509"/>
                </a:lnTo>
                <a:lnTo>
                  <a:pt x="1306528" y="2384509"/>
                </a:lnTo>
                <a:lnTo>
                  <a:pt x="1306528" y="2377142"/>
                </a:lnTo>
                <a:lnTo>
                  <a:pt x="1321468" y="2377142"/>
                </a:lnTo>
                <a:lnTo>
                  <a:pt x="1321468" y="2370593"/>
                </a:lnTo>
                <a:close/>
                <a:moveTo>
                  <a:pt x="1263961" y="2370593"/>
                </a:moveTo>
                <a:lnTo>
                  <a:pt x="1263961" y="2406611"/>
                </a:lnTo>
                <a:lnTo>
                  <a:pt x="1271942" y="2406611"/>
                </a:lnTo>
                <a:lnTo>
                  <a:pt x="1271942" y="2391160"/>
                </a:lnTo>
                <a:lnTo>
                  <a:pt x="1284733" y="2391160"/>
                </a:lnTo>
                <a:lnTo>
                  <a:pt x="1284733" y="2406611"/>
                </a:lnTo>
                <a:lnTo>
                  <a:pt x="1292714" y="2406611"/>
                </a:lnTo>
                <a:lnTo>
                  <a:pt x="1292714" y="2370593"/>
                </a:lnTo>
                <a:lnTo>
                  <a:pt x="1284733" y="2370593"/>
                </a:lnTo>
                <a:lnTo>
                  <a:pt x="1284733" y="2384612"/>
                </a:lnTo>
                <a:lnTo>
                  <a:pt x="1271942" y="2384612"/>
                </a:lnTo>
                <a:lnTo>
                  <a:pt x="1271942" y="2370593"/>
                </a:lnTo>
                <a:close/>
                <a:moveTo>
                  <a:pt x="1224362" y="2370593"/>
                </a:moveTo>
                <a:lnTo>
                  <a:pt x="1224362" y="2406611"/>
                </a:lnTo>
                <a:lnTo>
                  <a:pt x="1247590" y="2406611"/>
                </a:lnTo>
                <a:lnTo>
                  <a:pt x="1247590" y="2400063"/>
                </a:lnTo>
                <a:lnTo>
                  <a:pt x="1232343" y="2400063"/>
                </a:lnTo>
                <a:lnTo>
                  <a:pt x="1232343" y="2390751"/>
                </a:lnTo>
                <a:lnTo>
                  <a:pt x="1246055" y="2390751"/>
                </a:lnTo>
                <a:lnTo>
                  <a:pt x="1246055" y="2384509"/>
                </a:lnTo>
                <a:lnTo>
                  <a:pt x="1232343" y="2384509"/>
                </a:lnTo>
                <a:lnTo>
                  <a:pt x="1232343" y="2377142"/>
                </a:lnTo>
                <a:lnTo>
                  <a:pt x="1247181" y="2377142"/>
                </a:lnTo>
                <a:lnTo>
                  <a:pt x="1247181" y="2370593"/>
                </a:lnTo>
                <a:close/>
                <a:moveTo>
                  <a:pt x="1188138" y="2370593"/>
                </a:moveTo>
                <a:lnTo>
                  <a:pt x="1188138" y="2406611"/>
                </a:lnTo>
                <a:lnTo>
                  <a:pt x="1195198" y="2406611"/>
                </a:lnTo>
                <a:lnTo>
                  <a:pt x="1195198" y="2381542"/>
                </a:lnTo>
                <a:cubicBezTo>
                  <a:pt x="1200724" y="2389932"/>
                  <a:pt x="1204817" y="2398528"/>
                  <a:pt x="1207989" y="2406611"/>
                </a:cubicBezTo>
                <a:lnTo>
                  <a:pt x="1217403" y="2406611"/>
                </a:lnTo>
                <a:lnTo>
                  <a:pt x="1217403" y="2370593"/>
                </a:lnTo>
                <a:lnTo>
                  <a:pt x="1210240" y="2370593"/>
                </a:lnTo>
                <a:lnTo>
                  <a:pt x="1210240" y="2394537"/>
                </a:lnTo>
                <a:cubicBezTo>
                  <a:pt x="1207068" y="2386658"/>
                  <a:pt x="1202566" y="2378574"/>
                  <a:pt x="1196938" y="2370593"/>
                </a:cubicBezTo>
                <a:close/>
                <a:moveTo>
                  <a:pt x="1094000" y="2370593"/>
                </a:moveTo>
                <a:lnTo>
                  <a:pt x="1094000" y="2377142"/>
                </a:lnTo>
                <a:lnTo>
                  <a:pt x="1104028" y="2377142"/>
                </a:lnTo>
                <a:lnTo>
                  <a:pt x="1104028" y="2406611"/>
                </a:lnTo>
                <a:lnTo>
                  <a:pt x="1112009" y="2406611"/>
                </a:lnTo>
                <a:lnTo>
                  <a:pt x="1112009" y="2377142"/>
                </a:lnTo>
                <a:lnTo>
                  <a:pt x="1122139" y="2377142"/>
                </a:lnTo>
                <a:lnTo>
                  <a:pt x="1122139" y="2370593"/>
                </a:lnTo>
                <a:close/>
                <a:moveTo>
                  <a:pt x="1068317" y="2370593"/>
                </a:moveTo>
                <a:lnTo>
                  <a:pt x="1068317" y="2406611"/>
                </a:lnTo>
                <a:lnTo>
                  <a:pt x="1091545" y="2406611"/>
                </a:lnTo>
                <a:lnTo>
                  <a:pt x="1091545" y="2400063"/>
                </a:lnTo>
                <a:lnTo>
                  <a:pt x="1076298" y="2400063"/>
                </a:lnTo>
                <a:lnTo>
                  <a:pt x="1076298" y="2390751"/>
                </a:lnTo>
                <a:lnTo>
                  <a:pt x="1090010" y="2390751"/>
                </a:lnTo>
                <a:lnTo>
                  <a:pt x="1090010" y="2384509"/>
                </a:lnTo>
                <a:lnTo>
                  <a:pt x="1076298" y="2384509"/>
                </a:lnTo>
                <a:lnTo>
                  <a:pt x="1076298" y="2377142"/>
                </a:lnTo>
                <a:lnTo>
                  <a:pt x="1091136" y="2377142"/>
                </a:lnTo>
                <a:lnTo>
                  <a:pt x="1091136" y="2370593"/>
                </a:lnTo>
                <a:close/>
                <a:moveTo>
                  <a:pt x="1032093" y="2370593"/>
                </a:moveTo>
                <a:lnTo>
                  <a:pt x="1032093" y="2406611"/>
                </a:lnTo>
                <a:lnTo>
                  <a:pt x="1039153" y="2406611"/>
                </a:lnTo>
                <a:lnTo>
                  <a:pt x="1039153" y="2381542"/>
                </a:lnTo>
                <a:cubicBezTo>
                  <a:pt x="1044679" y="2389932"/>
                  <a:pt x="1048772" y="2398528"/>
                  <a:pt x="1051944" y="2406611"/>
                </a:cubicBezTo>
                <a:lnTo>
                  <a:pt x="1061358" y="2406611"/>
                </a:lnTo>
                <a:lnTo>
                  <a:pt x="1061358" y="2370593"/>
                </a:lnTo>
                <a:lnTo>
                  <a:pt x="1054195" y="2370593"/>
                </a:lnTo>
                <a:lnTo>
                  <a:pt x="1054195" y="2394537"/>
                </a:lnTo>
                <a:cubicBezTo>
                  <a:pt x="1051023" y="2386658"/>
                  <a:pt x="1046521" y="2378574"/>
                  <a:pt x="1040893" y="2370593"/>
                </a:cubicBezTo>
                <a:close/>
                <a:moveTo>
                  <a:pt x="1005079" y="2370593"/>
                </a:moveTo>
                <a:lnTo>
                  <a:pt x="994540" y="2406611"/>
                </a:lnTo>
                <a:lnTo>
                  <a:pt x="1002726" y="2406611"/>
                </a:lnTo>
                <a:lnTo>
                  <a:pt x="1004977" y="2398221"/>
                </a:lnTo>
                <a:lnTo>
                  <a:pt x="1017563" y="2398221"/>
                </a:lnTo>
                <a:lnTo>
                  <a:pt x="1019814" y="2406611"/>
                </a:lnTo>
                <a:lnTo>
                  <a:pt x="1028000" y="2406611"/>
                </a:lnTo>
                <a:lnTo>
                  <a:pt x="1017461" y="2370593"/>
                </a:lnTo>
                <a:close/>
                <a:moveTo>
                  <a:pt x="970698" y="2370593"/>
                </a:moveTo>
                <a:lnTo>
                  <a:pt x="970698" y="2406611"/>
                </a:lnTo>
                <a:lnTo>
                  <a:pt x="993005" y="2406611"/>
                </a:lnTo>
                <a:lnTo>
                  <a:pt x="993005" y="2399960"/>
                </a:lnTo>
                <a:lnTo>
                  <a:pt x="978679" y="2399960"/>
                </a:lnTo>
                <a:lnTo>
                  <a:pt x="978679" y="2370593"/>
                </a:lnTo>
                <a:close/>
                <a:moveTo>
                  <a:pt x="939797" y="2370593"/>
                </a:moveTo>
                <a:lnTo>
                  <a:pt x="939797" y="2406611"/>
                </a:lnTo>
                <a:lnTo>
                  <a:pt x="947777" y="2406611"/>
                </a:lnTo>
                <a:lnTo>
                  <a:pt x="947777" y="2395151"/>
                </a:lnTo>
                <a:lnTo>
                  <a:pt x="952178" y="2395151"/>
                </a:lnTo>
                <a:cubicBezTo>
                  <a:pt x="960876" y="2395151"/>
                  <a:pt x="966605" y="2390239"/>
                  <a:pt x="966605" y="2382872"/>
                </a:cubicBezTo>
                <a:cubicBezTo>
                  <a:pt x="966605" y="2375505"/>
                  <a:pt x="960876" y="2370593"/>
                  <a:pt x="952178" y="2370593"/>
                </a:cubicBezTo>
                <a:close/>
                <a:moveTo>
                  <a:pt x="900197" y="2370593"/>
                </a:moveTo>
                <a:lnTo>
                  <a:pt x="900197" y="2406611"/>
                </a:lnTo>
                <a:lnTo>
                  <a:pt x="923425" y="2406611"/>
                </a:lnTo>
                <a:lnTo>
                  <a:pt x="923425" y="2400063"/>
                </a:lnTo>
                <a:lnTo>
                  <a:pt x="908076" y="2400063"/>
                </a:lnTo>
                <a:lnTo>
                  <a:pt x="908076" y="2390751"/>
                </a:lnTo>
                <a:lnTo>
                  <a:pt x="921890" y="2390751"/>
                </a:lnTo>
                <a:lnTo>
                  <a:pt x="921890" y="2384509"/>
                </a:lnTo>
                <a:lnTo>
                  <a:pt x="908076" y="2384509"/>
                </a:lnTo>
                <a:lnTo>
                  <a:pt x="908076" y="2377142"/>
                </a:lnTo>
                <a:lnTo>
                  <a:pt x="923016" y="2377142"/>
                </a:lnTo>
                <a:lnTo>
                  <a:pt x="923016" y="2370593"/>
                </a:lnTo>
                <a:close/>
                <a:moveTo>
                  <a:pt x="863974" y="2370593"/>
                </a:moveTo>
                <a:lnTo>
                  <a:pt x="863974" y="2406611"/>
                </a:lnTo>
                <a:lnTo>
                  <a:pt x="871034" y="2406611"/>
                </a:lnTo>
                <a:lnTo>
                  <a:pt x="871034" y="2381542"/>
                </a:lnTo>
                <a:cubicBezTo>
                  <a:pt x="876560" y="2389932"/>
                  <a:pt x="880653" y="2398528"/>
                  <a:pt x="883825" y="2406611"/>
                </a:cubicBezTo>
                <a:lnTo>
                  <a:pt x="893239" y="2406611"/>
                </a:lnTo>
                <a:lnTo>
                  <a:pt x="893239" y="2370593"/>
                </a:lnTo>
                <a:lnTo>
                  <a:pt x="886076" y="2370593"/>
                </a:lnTo>
                <a:lnTo>
                  <a:pt x="886076" y="2394537"/>
                </a:lnTo>
                <a:cubicBezTo>
                  <a:pt x="882904" y="2386658"/>
                  <a:pt x="878402" y="2378574"/>
                  <a:pt x="872774" y="2370593"/>
                </a:cubicBezTo>
                <a:close/>
                <a:moveTo>
                  <a:pt x="1165933" y="2370081"/>
                </a:moveTo>
                <a:cubicBezTo>
                  <a:pt x="1155598" y="2370081"/>
                  <a:pt x="1149152" y="2377346"/>
                  <a:pt x="1149152" y="2388602"/>
                </a:cubicBezTo>
                <a:cubicBezTo>
                  <a:pt x="1149152" y="2399858"/>
                  <a:pt x="1155701" y="2407123"/>
                  <a:pt x="1165933" y="2407123"/>
                </a:cubicBezTo>
                <a:cubicBezTo>
                  <a:pt x="1176268" y="2407123"/>
                  <a:pt x="1182715" y="2399858"/>
                  <a:pt x="1182715" y="2388602"/>
                </a:cubicBezTo>
                <a:cubicBezTo>
                  <a:pt x="1182715" y="2377346"/>
                  <a:pt x="1176166" y="2370081"/>
                  <a:pt x="1165933" y="2370081"/>
                </a:cubicBezTo>
                <a:close/>
                <a:moveTo>
                  <a:pt x="842792" y="2370081"/>
                </a:moveTo>
                <a:cubicBezTo>
                  <a:pt x="832457" y="2370081"/>
                  <a:pt x="826011" y="2377346"/>
                  <a:pt x="826011" y="2388602"/>
                </a:cubicBezTo>
                <a:cubicBezTo>
                  <a:pt x="826011" y="2399858"/>
                  <a:pt x="832560" y="2407123"/>
                  <a:pt x="842792" y="2407123"/>
                </a:cubicBezTo>
                <a:cubicBezTo>
                  <a:pt x="853127" y="2407123"/>
                  <a:pt x="859574" y="2399858"/>
                  <a:pt x="859574" y="2388602"/>
                </a:cubicBezTo>
                <a:cubicBezTo>
                  <a:pt x="859574" y="2377346"/>
                  <a:pt x="853025" y="2370081"/>
                  <a:pt x="842792" y="2370081"/>
                </a:cubicBezTo>
                <a:close/>
                <a:moveTo>
                  <a:pt x="574803" y="2339793"/>
                </a:moveTo>
                <a:cubicBezTo>
                  <a:pt x="580738" y="2364556"/>
                  <a:pt x="595063" y="2386044"/>
                  <a:pt x="614505" y="2401086"/>
                </a:cubicBezTo>
                <a:cubicBezTo>
                  <a:pt x="614505" y="2401086"/>
                  <a:pt x="614607" y="2401086"/>
                  <a:pt x="614607" y="2401188"/>
                </a:cubicBezTo>
                <a:cubicBezTo>
                  <a:pt x="616040" y="2402109"/>
                  <a:pt x="618393" y="2394435"/>
                  <a:pt x="620133" y="2389421"/>
                </a:cubicBezTo>
                <a:cubicBezTo>
                  <a:pt x="621565" y="2385533"/>
                  <a:pt x="622384" y="2384612"/>
                  <a:pt x="616142" y="2379495"/>
                </a:cubicBezTo>
                <a:cubicBezTo>
                  <a:pt x="614607" y="2378267"/>
                  <a:pt x="615119" y="2382463"/>
                  <a:pt x="614914" y="2383588"/>
                </a:cubicBezTo>
                <a:cubicBezTo>
                  <a:pt x="614812" y="2384407"/>
                  <a:pt x="614300" y="2384202"/>
                  <a:pt x="613584" y="2383691"/>
                </a:cubicBezTo>
                <a:cubicBezTo>
                  <a:pt x="607138" y="2379188"/>
                  <a:pt x="583705" y="2360770"/>
                  <a:pt x="575007" y="2340203"/>
                </a:cubicBezTo>
                <a:cubicBezTo>
                  <a:pt x="574905" y="2340100"/>
                  <a:pt x="574905" y="2339896"/>
                  <a:pt x="574803" y="2339793"/>
                </a:cubicBezTo>
                <a:close/>
                <a:moveTo>
                  <a:pt x="688077" y="2299477"/>
                </a:moveTo>
                <a:cubicBezTo>
                  <a:pt x="687872" y="2299580"/>
                  <a:pt x="687258" y="2300194"/>
                  <a:pt x="686849" y="2300501"/>
                </a:cubicBezTo>
                <a:cubicBezTo>
                  <a:pt x="686542" y="2300705"/>
                  <a:pt x="686235" y="2300807"/>
                  <a:pt x="685007" y="2301421"/>
                </a:cubicBezTo>
                <a:cubicBezTo>
                  <a:pt x="683165" y="2302240"/>
                  <a:pt x="682244" y="2303980"/>
                  <a:pt x="681323" y="2306538"/>
                </a:cubicBezTo>
                <a:cubicBezTo>
                  <a:pt x="680505" y="2308891"/>
                  <a:pt x="679993" y="2310938"/>
                  <a:pt x="679789" y="2311756"/>
                </a:cubicBezTo>
                <a:cubicBezTo>
                  <a:pt x="679686" y="2312268"/>
                  <a:pt x="680300" y="2312063"/>
                  <a:pt x="680709" y="2311961"/>
                </a:cubicBezTo>
                <a:cubicBezTo>
                  <a:pt x="681119" y="2311961"/>
                  <a:pt x="682756" y="2311654"/>
                  <a:pt x="684496" y="2311142"/>
                </a:cubicBezTo>
                <a:cubicBezTo>
                  <a:pt x="685928" y="2310835"/>
                  <a:pt x="686440" y="2310528"/>
                  <a:pt x="687872" y="2309710"/>
                </a:cubicBezTo>
                <a:cubicBezTo>
                  <a:pt x="688793" y="2309300"/>
                  <a:pt x="689919" y="2308482"/>
                  <a:pt x="690430" y="2308073"/>
                </a:cubicBezTo>
                <a:cubicBezTo>
                  <a:pt x="690635" y="2307868"/>
                  <a:pt x="690430" y="2307663"/>
                  <a:pt x="690328" y="2307561"/>
                </a:cubicBezTo>
                <a:cubicBezTo>
                  <a:pt x="690123" y="2307459"/>
                  <a:pt x="689714" y="2307459"/>
                  <a:pt x="689509" y="2307356"/>
                </a:cubicBezTo>
                <a:cubicBezTo>
                  <a:pt x="689305" y="2307254"/>
                  <a:pt x="689100" y="2307254"/>
                  <a:pt x="689100" y="2306947"/>
                </a:cubicBezTo>
                <a:cubicBezTo>
                  <a:pt x="688998" y="2306435"/>
                  <a:pt x="688896" y="2305617"/>
                  <a:pt x="688486" y="2304696"/>
                </a:cubicBezTo>
                <a:cubicBezTo>
                  <a:pt x="688077" y="2303775"/>
                  <a:pt x="687463" y="2303263"/>
                  <a:pt x="687156" y="2302956"/>
                </a:cubicBezTo>
                <a:cubicBezTo>
                  <a:pt x="687054" y="2302854"/>
                  <a:pt x="687054" y="2302649"/>
                  <a:pt x="687156" y="2302547"/>
                </a:cubicBezTo>
                <a:cubicBezTo>
                  <a:pt x="687258" y="2302445"/>
                  <a:pt x="687975" y="2301217"/>
                  <a:pt x="688282" y="2300194"/>
                </a:cubicBezTo>
                <a:cubicBezTo>
                  <a:pt x="688486" y="2299682"/>
                  <a:pt x="688486" y="2299580"/>
                  <a:pt x="688384" y="2299477"/>
                </a:cubicBezTo>
                <a:cubicBezTo>
                  <a:pt x="688384" y="2299375"/>
                  <a:pt x="688282" y="2299273"/>
                  <a:pt x="688077" y="2299477"/>
                </a:cubicBezTo>
                <a:close/>
                <a:moveTo>
                  <a:pt x="685928" y="2290780"/>
                </a:moveTo>
                <a:cubicBezTo>
                  <a:pt x="685621" y="2290780"/>
                  <a:pt x="684189" y="2291291"/>
                  <a:pt x="683472" y="2291701"/>
                </a:cubicBezTo>
                <a:cubicBezTo>
                  <a:pt x="681733" y="2292519"/>
                  <a:pt x="678049" y="2295384"/>
                  <a:pt x="676003" y="2298454"/>
                </a:cubicBezTo>
                <a:cubicBezTo>
                  <a:pt x="674877" y="2300194"/>
                  <a:pt x="673342" y="2303059"/>
                  <a:pt x="672728" y="2306128"/>
                </a:cubicBezTo>
                <a:cubicBezTo>
                  <a:pt x="672319" y="2307970"/>
                  <a:pt x="672216" y="2309096"/>
                  <a:pt x="672216" y="2310017"/>
                </a:cubicBezTo>
                <a:cubicBezTo>
                  <a:pt x="672319" y="2310426"/>
                  <a:pt x="672626" y="2310631"/>
                  <a:pt x="672830" y="2310119"/>
                </a:cubicBezTo>
                <a:cubicBezTo>
                  <a:pt x="673137" y="2309505"/>
                  <a:pt x="673342" y="2308891"/>
                  <a:pt x="673751" y="2308175"/>
                </a:cubicBezTo>
                <a:cubicBezTo>
                  <a:pt x="674570" y="2306538"/>
                  <a:pt x="675696" y="2304594"/>
                  <a:pt x="677435" y="2302035"/>
                </a:cubicBezTo>
                <a:cubicBezTo>
                  <a:pt x="680709" y="2297328"/>
                  <a:pt x="683165" y="2295998"/>
                  <a:pt x="684598" y="2295180"/>
                </a:cubicBezTo>
                <a:cubicBezTo>
                  <a:pt x="686030" y="2294463"/>
                  <a:pt x="687156" y="2294668"/>
                  <a:pt x="687872" y="2295384"/>
                </a:cubicBezTo>
                <a:cubicBezTo>
                  <a:pt x="688589" y="2296101"/>
                  <a:pt x="688589" y="2295384"/>
                  <a:pt x="688589" y="2295077"/>
                </a:cubicBezTo>
                <a:cubicBezTo>
                  <a:pt x="688691" y="2294361"/>
                  <a:pt x="688691" y="2293952"/>
                  <a:pt x="688486" y="2292928"/>
                </a:cubicBezTo>
                <a:cubicBezTo>
                  <a:pt x="688179" y="2290677"/>
                  <a:pt x="686542" y="2290677"/>
                  <a:pt x="685928" y="2290780"/>
                </a:cubicBezTo>
                <a:close/>
                <a:moveTo>
                  <a:pt x="1312156" y="2278580"/>
                </a:moveTo>
                <a:lnTo>
                  <a:pt x="1312258" y="2278705"/>
                </a:lnTo>
                <a:lnTo>
                  <a:pt x="1312156" y="2278705"/>
                </a:lnTo>
                <a:close/>
                <a:moveTo>
                  <a:pt x="970593" y="2245244"/>
                </a:moveTo>
                <a:cubicBezTo>
                  <a:pt x="979495" y="2259263"/>
                  <a:pt x="986453" y="2274202"/>
                  <a:pt x="990853" y="2290472"/>
                </a:cubicBezTo>
                <a:lnTo>
                  <a:pt x="950435" y="2290472"/>
                </a:lnTo>
                <a:cubicBezTo>
                  <a:pt x="954937" y="2274202"/>
                  <a:pt x="961690" y="2259263"/>
                  <a:pt x="970593" y="2245244"/>
                </a:cubicBezTo>
                <a:close/>
                <a:moveTo>
                  <a:pt x="1181793" y="2243403"/>
                </a:moveTo>
                <a:cubicBezTo>
                  <a:pt x="1200212" y="2243403"/>
                  <a:pt x="1214844" y="2259570"/>
                  <a:pt x="1214844" y="2279933"/>
                </a:cubicBezTo>
                <a:cubicBezTo>
                  <a:pt x="1214844" y="2300295"/>
                  <a:pt x="1200314" y="2316667"/>
                  <a:pt x="1181793" y="2316667"/>
                </a:cubicBezTo>
                <a:cubicBezTo>
                  <a:pt x="1163375" y="2316667"/>
                  <a:pt x="1148640" y="2300193"/>
                  <a:pt x="1148640" y="2279933"/>
                </a:cubicBezTo>
                <a:cubicBezTo>
                  <a:pt x="1148640" y="2259672"/>
                  <a:pt x="1163477" y="2243403"/>
                  <a:pt x="1181793" y="2243403"/>
                </a:cubicBezTo>
                <a:close/>
                <a:moveTo>
                  <a:pt x="730542" y="2243301"/>
                </a:moveTo>
                <a:cubicBezTo>
                  <a:pt x="732384" y="2244222"/>
                  <a:pt x="737602" y="2247189"/>
                  <a:pt x="743537" y="2251896"/>
                </a:cubicBezTo>
                <a:cubicBezTo>
                  <a:pt x="743844" y="2252101"/>
                  <a:pt x="744254" y="2252101"/>
                  <a:pt x="744458" y="2251794"/>
                </a:cubicBezTo>
                <a:cubicBezTo>
                  <a:pt x="746300" y="2249850"/>
                  <a:pt x="748347" y="2247599"/>
                  <a:pt x="750495" y="2244631"/>
                </a:cubicBezTo>
                <a:cubicBezTo>
                  <a:pt x="750598" y="2244426"/>
                  <a:pt x="750905" y="2244529"/>
                  <a:pt x="750905" y="2244733"/>
                </a:cubicBezTo>
                <a:cubicBezTo>
                  <a:pt x="751109" y="2246678"/>
                  <a:pt x="752030" y="2252306"/>
                  <a:pt x="751519" y="2258752"/>
                </a:cubicBezTo>
                <a:cubicBezTo>
                  <a:pt x="751519" y="2258957"/>
                  <a:pt x="751621" y="2259264"/>
                  <a:pt x="751826" y="2259468"/>
                </a:cubicBezTo>
                <a:cubicBezTo>
                  <a:pt x="758579" y="2266529"/>
                  <a:pt x="761751" y="2271850"/>
                  <a:pt x="762672" y="2273487"/>
                </a:cubicBezTo>
                <a:cubicBezTo>
                  <a:pt x="762672" y="2273691"/>
                  <a:pt x="762570" y="2273896"/>
                  <a:pt x="762467" y="2273896"/>
                </a:cubicBezTo>
                <a:cubicBezTo>
                  <a:pt x="760933" y="2273282"/>
                  <a:pt x="756123" y="2271645"/>
                  <a:pt x="749574" y="2270315"/>
                </a:cubicBezTo>
                <a:cubicBezTo>
                  <a:pt x="749370" y="2270315"/>
                  <a:pt x="749063" y="2270417"/>
                  <a:pt x="748960" y="2270724"/>
                </a:cubicBezTo>
                <a:cubicBezTo>
                  <a:pt x="744867" y="2281673"/>
                  <a:pt x="742821" y="2284947"/>
                  <a:pt x="742105" y="2286175"/>
                </a:cubicBezTo>
                <a:cubicBezTo>
                  <a:pt x="742002" y="2286277"/>
                  <a:pt x="742002" y="2286277"/>
                  <a:pt x="741900" y="2286277"/>
                </a:cubicBezTo>
                <a:cubicBezTo>
                  <a:pt x="741798" y="2286277"/>
                  <a:pt x="741695" y="2286175"/>
                  <a:pt x="741695" y="2286073"/>
                </a:cubicBezTo>
                <a:cubicBezTo>
                  <a:pt x="741491" y="2283617"/>
                  <a:pt x="740672" y="2275329"/>
                  <a:pt x="739137" y="2269189"/>
                </a:cubicBezTo>
                <a:cubicBezTo>
                  <a:pt x="739035" y="2268882"/>
                  <a:pt x="738728" y="2268575"/>
                  <a:pt x="738421" y="2268575"/>
                </a:cubicBezTo>
                <a:cubicBezTo>
                  <a:pt x="731770" y="2267961"/>
                  <a:pt x="726244" y="2267859"/>
                  <a:pt x="724300" y="2267859"/>
                </a:cubicBezTo>
                <a:cubicBezTo>
                  <a:pt x="724095" y="2267859"/>
                  <a:pt x="723993" y="2267552"/>
                  <a:pt x="724198" y="2267450"/>
                </a:cubicBezTo>
                <a:cubicBezTo>
                  <a:pt x="726449" y="2266017"/>
                  <a:pt x="733714" y="2261412"/>
                  <a:pt x="736272" y="2259161"/>
                </a:cubicBezTo>
                <a:cubicBezTo>
                  <a:pt x="736477" y="2259059"/>
                  <a:pt x="736579" y="2258752"/>
                  <a:pt x="736477" y="2258445"/>
                </a:cubicBezTo>
                <a:cubicBezTo>
                  <a:pt x="735147" y="2252817"/>
                  <a:pt x="731361" y="2245757"/>
                  <a:pt x="730235" y="2243608"/>
                </a:cubicBezTo>
                <a:cubicBezTo>
                  <a:pt x="730133" y="2243403"/>
                  <a:pt x="730337" y="2243199"/>
                  <a:pt x="730542" y="2243301"/>
                </a:cubicBezTo>
                <a:close/>
                <a:moveTo>
                  <a:pt x="860083" y="2243198"/>
                </a:moveTo>
                <a:cubicBezTo>
                  <a:pt x="871850" y="2243198"/>
                  <a:pt x="900297" y="2247905"/>
                  <a:pt x="900297" y="2280035"/>
                </a:cubicBezTo>
                <a:cubicBezTo>
                  <a:pt x="900297" y="2312062"/>
                  <a:pt x="872669" y="2317383"/>
                  <a:pt x="858036" y="2317281"/>
                </a:cubicBezTo>
                <a:cubicBezTo>
                  <a:pt x="855683" y="2317281"/>
                  <a:pt x="853125" y="2317281"/>
                  <a:pt x="851181" y="2316872"/>
                </a:cubicBezTo>
                <a:lnTo>
                  <a:pt x="851181" y="2243505"/>
                </a:lnTo>
                <a:cubicBezTo>
                  <a:pt x="853841" y="2243505"/>
                  <a:pt x="856911" y="2243300"/>
                  <a:pt x="860083" y="2243198"/>
                </a:cubicBezTo>
                <a:close/>
                <a:moveTo>
                  <a:pt x="1393709" y="2242891"/>
                </a:moveTo>
                <a:cubicBezTo>
                  <a:pt x="1399746" y="2242891"/>
                  <a:pt x="1407011" y="2245142"/>
                  <a:pt x="1411719" y="2249644"/>
                </a:cubicBezTo>
                <a:cubicBezTo>
                  <a:pt x="1418370" y="2255784"/>
                  <a:pt x="1419598" y="2264072"/>
                  <a:pt x="1420006" y="2267858"/>
                </a:cubicBezTo>
                <a:lnTo>
                  <a:pt x="1420109" y="2270314"/>
                </a:lnTo>
                <a:lnTo>
                  <a:pt x="1417551" y="2270314"/>
                </a:lnTo>
                <a:lnTo>
                  <a:pt x="1368537" y="2270314"/>
                </a:lnTo>
                <a:lnTo>
                  <a:pt x="1365467" y="2270314"/>
                </a:lnTo>
                <a:lnTo>
                  <a:pt x="1366080" y="2267653"/>
                </a:lnTo>
                <a:cubicBezTo>
                  <a:pt x="1369458" y="2249337"/>
                  <a:pt x="1384602" y="2242891"/>
                  <a:pt x="1393709" y="2242891"/>
                </a:cubicBezTo>
                <a:close/>
                <a:moveTo>
                  <a:pt x="1242370" y="2225905"/>
                </a:moveTo>
                <a:lnTo>
                  <a:pt x="1242370" y="2334267"/>
                </a:lnTo>
                <a:lnTo>
                  <a:pt x="1265905" y="2334267"/>
                </a:lnTo>
                <a:lnTo>
                  <a:pt x="1265905" y="2260082"/>
                </a:lnTo>
                <a:cubicBezTo>
                  <a:pt x="1285756" y="2277170"/>
                  <a:pt x="1306016" y="2303365"/>
                  <a:pt x="1314509" y="2334267"/>
                </a:cubicBezTo>
                <a:lnTo>
                  <a:pt x="1314816" y="2334267"/>
                </a:lnTo>
                <a:lnTo>
                  <a:pt x="1335691" y="2334267"/>
                </a:lnTo>
                <a:lnTo>
                  <a:pt x="1335691" y="2225905"/>
                </a:lnTo>
                <a:lnTo>
                  <a:pt x="1312156" y="2225905"/>
                </a:lnTo>
                <a:lnTo>
                  <a:pt x="1312156" y="2278580"/>
                </a:lnTo>
                <a:lnTo>
                  <a:pt x="1287905" y="2248723"/>
                </a:lnTo>
                <a:cubicBezTo>
                  <a:pt x="1278798" y="2239617"/>
                  <a:pt x="1268975" y="2230203"/>
                  <a:pt x="1262119" y="2225905"/>
                </a:cubicBezTo>
                <a:close/>
                <a:moveTo>
                  <a:pt x="1027895" y="2225905"/>
                </a:moveTo>
                <a:lnTo>
                  <a:pt x="1027895" y="2334267"/>
                </a:lnTo>
                <a:lnTo>
                  <a:pt x="1051430" y="2334267"/>
                </a:lnTo>
                <a:lnTo>
                  <a:pt x="1051430" y="2260082"/>
                </a:lnTo>
                <a:cubicBezTo>
                  <a:pt x="1071179" y="2277170"/>
                  <a:pt x="1091439" y="2303365"/>
                  <a:pt x="1100137" y="2334267"/>
                </a:cubicBezTo>
                <a:lnTo>
                  <a:pt x="1100239" y="2334267"/>
                </a:lnTo>
                <a:lnTo>
                  <a:pt x="1121011" y="2334267"/>
                </a:lnTo>
                <a:lnTo>
                  <a:pt x="1121011" y="2225905"/>
                </a:lnTo>
                <a:lnTo>
                  <a:pt x="1097681" y="2225905"/>
                </a:lnTo>
                <a:lnTo>
                  <a:pt x="1097681" y="2278705"/>
                </a:lnTo>
                <a:cubicBezTo>
                  <a:pt x="1090211" y="2267142"/>
                  <a:pt x="1081923" y="2257319"/>
                  <a:pt x="1073430" y="2248723"/>
                </a:cubicBezTo>
                <a:cubicBezTo>
                  <a:pt x="1064527" y="2239617"/>
                  <a:pt x="1054397" y="2230203"/>
                  <a:pt x="1047541" y="2225905"/>
                </a:cubicBezTo>
                <a:close/>
                <a:moveTo>
                  <a:pt x="959848" y="2225905"/>
                </a:moveTo>
                <a:cubicBezTo>
                  <a:pt x="934881" y="2252919"/>
                  <a:pt x="922193" y="2294770"/>
                  <a:pt x="918816" y="2334267"/>
                </a:cubicBezTo>
                <a:lnTo>
                  <a:pt x="942453" y="2334267"/>
                </a:lnTo>
                <a:cubicBezTo>
                  <a:pt x="943272" y="2326183"/>
                  <a:pt x="944193" y="2318407"/>
                  <a:pt x="945523" y="2310528"/>
                </a:cubicBezTo>
                <a:lnTo>
                  <a:pt x="995560" y="2310528"/>
                </a:lnTo>
                <a:cubicBezTo>
                  <a:pt x="996993" y="2318304"/>
                  <a:pt x="998016" y="2326183"/>
                  <a:pt x="998732" y="2334267"/>
                </a:cubicBezTo>
                <a:lnTo>
                  <a:pt x="1023290" y="2334267"/>
                </a:lnTo>
                <a:cubicBezTo>
                  <a:pt x="1019913" y="2294770"/>
                  <a:pt x="1007634" y="2252919"/>
                  <a:pt x="982565" y="2225905"/>
                </a:cubicBezTo>
                <a:close/>
                <a:moveTo>
                  <a:pt x="1393300" y="2222528"/>
                </a:moveTo>
                <a:cubicBezTo>
                  <a:pt x="1379384" y="2222528"/>
                  <a:pt x="1367207" y="2227542"/>
                  <a:pt x="1358304" y="2236547"/>
                </a:cubicBezTo>
                <a:cubicBezTo>
                  <a:pt x="1347765" y="2246881"/>
                  <a:pt x="1342240" y="2262435"/>
                  <a:pt x="1341933" y="2279932"/>
                </a:cubicBezTo>
                <a:cubicBezTo>
                  <a:pt x="1341829" y="2298044"/>
                  <a:pt x="1346333" y="2314518"/>
                  <a:pt x="1357178" y="2325262"/>
                </a:cubicBezTo>
                <a:cubicBezTo>
                  <a:pt x="1366388" y="2334164"/>
                  <a:pt x="1379384" y="2339485"/>
                  <a:pt x="1394733" y="2338462"/>
                </a:cubicBezTo>
                <a:cubicBezTo>
                  <a:pt x="1405476" y="2337644"/>
                  <a:pt x="1424508" y="2335392"/>
                  <a:pt x="1440063" y="2313597"/>
                </a:cubicBezTo>
                <a:lnTo>
                  <a:pt x="1417653" y="2308379"/>
                </a:lnTo>
                <a:cubicBezTo>
                  <a:pt x="1409773" y="2316360"/>
                  <a:pt x="1400974" y="2317485"/>
                  <a:pt x="1393198" y="2317179"/>
                </a:cubicBezTo>
                <a:cubicBezTo>
                  <a:pt x="1374779" y="2316565"/>
                  <a:pt x="1366694" y="2300909"/>
                  <a:pt x="1365365" y="2288732"/>
                </a:cubicBezTo>
                <a:lnTo>
                  <a:pt x="1441392" y="2288732"/>
                </a:lnTo>
                <a:cubicBezTo>
                  <a:pt x="1441801" y="2285355"/>
                  <a:pt x="1442518" y="2280546"/>
                  <a:pt x="1442416" y="2276146"/>
                </a:cubicBezTo>
                <a:cubicBezTo>
                  <a:pt x="1442314" y="2264379"/>
                  <a:pt x="1440472" y="2251486"/>
                  <a:pt x="1431262" y="2239105"/>
                </a:cubicBezTo>
                <a:cubicBezTo>
                  <a:pt x="1420109" y="2224165"/>
                  <a:pt x="1404145" y="2222528"/>
                  <a:pt x="1393300" y="2222528"/>
                </a:cubicBezTo>
                <a:close/>
                <a:moveTo>
                  <a:pt x="858241" y="2222528"/>
                </a:moveTo>
                <a:cubicBezTo>
                  <a:pt x="843609" y="2222528"/>
                  <a:pt x="830716" y="2224165"/>
                  <a:pt x="826111" y="2225086"/>
                </a:cubicBezTo>
                <a:cubicBezTo>
                  <a:pt x="827441" y="2229384"/>
                  <a:pt x="828055" y="2239719"/>
                  <a:pt x="828055" y="2280035"/>
                </a:cubicBezTo>
                <a:cubicBezTo>
                  <a:pt x="828055" y="2320555"/>
                  <a:pt x="827134" y="2332016"/>
                  <a:pt x="826725" y="2335392"/>
                </a:cubicBezTo>
                <a:cubicBezTo>
                  <a:pt x="829488" y="2336211"/>
                  <a:pt x="841869" y="2338155"/>
                  <a:pt x="854455" y="2338155"/>
                </a:cubicBezTo>
                <a:cubicBezTo>
                  <a:pt x="878604" y="2337950"/>
                  <a:pt x="921887" y="2327616"/>
                  <a:pt x="922911" y="2278295"/>
                </a:cubicBezTo>
                <a:cubicBezTo>
                  <a:pt x="923525" y="2228054"/>
                  <a:pt x="878809" y="2222528"/>
                  <a:pt x="858241" y="2222528"/>
                </a:cubicBezTo>
                <a:close/>
                <a:moveTo>
                  <a:pt x="1181793" y="2222119"/>
                </a:moveTo>
                <a:cubicBezTo>
                  <a:pt x="1151505" y="2222119"/>
                  <a:pt x="1126947" y="2247905"/>
                  <a:pt x="1126947" y="2279933"/>
                </a:cubicBezTo>
                <a:cubicBezTo>
                  <a:pt x="1126947" y="2312063"/>
                  <a:pt x="1151505" y="2338155"/>
                  <a:pt x="1181793" y="2338155"/>
                </a:cubicBezTo>
                <a:cubicBezTo>
                  <a:pt x="1211877" y="2338155"/>
                  <a:pt x="1236640" y="2312063"/>
                  <a:pt x="1236640" y="2279933"/>
                </a:cubicBezTo>
                <a:cubicBezTo>
                  <a:pt x="1236640" y="2247905"/>
                  <a:pt x="1211979" y="2222119"/>
                  <a:pt x="1181793" y="2222119"/>
                </a:cubicBezTo>
                <a:close/>
                <a:moveTo>
                  <a:pt x="680914" y="2205850"/>
                </a:moveTo>
                <a:cubicBezTo>
                  <a:pt x="623203" y="2205850"/>
                  <a:pt x="576031" y="2250668"/>
                  <a:pt x="572347" y="2307459"/>
                </a:cubicBezTo>
                <a:cubicBezTo>
                  <a:pt x="573984" y="2303775"/>
                  <a:pt x="576542" y="2300705"/>
                  <a:pt x="579919" y="2298352"/>
                </a:cubicBezTo>
                <a:cubicBezTo>
                  <a:pt x="581249" y="2297328"/>
                  <a:pt x="581454" y="2297533"/>
                  <a:pt x="581249" y="2296715"/>
                </a:cubicBezTo>
                <a:cubicBezTo>
                  <a:pt x="578691" y="2286994"/>
                  <a:pt x="588105" y="2272668"/>
                  <a:pt x="601407" y="2264789"/>
                </a:cubicBezTo>
                <a:cubicBezTo>
                  <a:pt x="611231" y="2258854"/>
                  <a:pt x="626886" y="2250464"/>
                  <a:pt x="639472" y="2250464"/>
                </a:cubicBezTo>
                <a:cubicBezTo>
                  <a:pt x="642338" y="2250464"/>
                  <a:pt x="640803" y="2251385"/>
                  <a:pt x="638961" y="2253226"/>
                </a:cubicBezTo>
                <a:cubicBezTo>
                  <a:pt x="637119" y="2254864"/>
                  <a:pt x="635789" y="2256910"/>
                  <a:pt x="635277" y="2257524"/>
                </a:cubicBezTo>
                <a:cubicBezTo>
                  <a:pt x="634765" y="2258240"/>
                  <a:pt x="633947" y="2259059"/>
                  <a:pt x="636096" y="2258343"/>
                </a:cubicBezTo>
                <a:cubicBezTo>
                  <a:pt x="637938" y="2257729"/>
                  <a:pt x="641110" y="2256910"/>
                  <a:pt x="644896" y="2256194"/>
                </a:cubicBezTo>
                <a:cubicBezTo>
                  <a:pt x="649705" y="2255273"/>
                  <a:pt x="652775" y="2255478"/>
                  <a:pt x="654719" y="2255580"/>
                </a:cubicBezTo>
                <a:cubicBezTo>
                  <a:pt x="657072" y="2255682"/>
                  <a:pt x="658300" y="2256194"/>
                  <a:pt x="657686" y="2256808"/>
                </a:cubicBezTo>
                <a:cubicBezTo>
                  <a:pt x="657072" y="2257422"/>
                  <a:pt x="656151" y="2258036"/>
                  <a:pt x="655537" y="2258547"/>
                </a:cubicBezTo>
                <a:cubicBezTo>
                  <a:pt x="654821" y="2259059"/>
                  <a:pt x="654105" y="2259878"/>
                  <a:pt x="653798" y="2260185"/>
                </a:cubicBezTo>
                <a:cubicBezTo>
                  <a:pt x="653491" y="2260491"/>
                  <a:pt x="653389" y="2260798"/>
                  <a:pt x="653696" y="2260798"/>
                </a:cubicBezTo>
                <a:cubicBezTo>
                  <a:pt x="653696" y="2260798"/>
                  <a:pt x="654105" y="2260696"/>
                  <a:pt x="654821" y="2260696"/>
                </a:cubicBezTo>
                <a:cubicBezTo>
                  <a:pt x="657379" y="2260594"/>
                  <a:pt x="663621" y="2260389"/>
                  <a:pt x="669658" y="2262129"/>
                </a:cubicBezTo>
                <a:cubicBezTo>
                  <a:pt x="679072" y="2264789"/>
                  <a:pt x="682961" y="2268473"/>
                  <a:pt x="684700" y="2270110"/>
                </a:cubicBezTo>
                <a:cubicBezTo>
                  <a:pt x="685416" y="2270724"/>
                  <a:pt x="686951" y="2271952"/>
                  <a:pt x="687156" y="2272975"/>
                </a:cubicBezTo>
                <a:cubicBezTo>
                  <a:pt x="687258" y="2273589"/>
                  <a:pt x="687054" y="2273896"/>
                  <a:pt x="685826" y="2274305"/>
                </a:cubicBezTo>
                <a:cubicBezTo>
                  <a:pt x="684598" y="2274715"/>
                  <a:pt x="682961" y="2274919"/>
                  <a:pt x="682756" y="2274919"/>
                </a:cubicBezTo>
                <a:cubicBezTo>
                  <a:pt x="682551" y="2275022"/>
                  <a:pt x="682858" y="2275533"/>
                  <a:pt x="683063" y="2275840"/>
                </a:cubicBezTo>
                <a:cubicBezTo>
                  <a:pt x="686337" y="2280343"/>
                  <a:pt x="690840" y="2285356"/>
                  <a:pt x="692272" y="2293542"/>
                </a:cubicBezTo>
                <a:cubicBezTo>
                  <a:pt x="693807" y="2302956"/>
                  <a:pt x="697491" y="2306742"/>
                  <a:pt x="703528" y="2308891"/>
                </a:cubicBezTo>
                <a:cubicBezTo>
                  <a:pt x="707723" y="2310324"/>
                  <a:pt x="712840" y="2310733"/>
                  <a:pt x="714886" y="2312166"/>
                </a:cubicBezTo>
                <a:cubicBezTo>
                  <a:pt x="716933" y="2313598"/>
                  <a:pt x="717342" y="2315645"/>
                  <a:pt x="714886" y="2318612"/>
                </a:cubicBezTo>
                <a:cubicBezTo>
                  <a:pt x="712123" y="2321886"/>
                  <a:pt x="711202" y="2321375"/>
                  <a:pt x="713556" y="2324240"/>
                </a:cubicBezTo>
                <a:cubicBezTo>
                  <a:pt x="715398" y="2326593"/>
                  <a:pt x="715705" y="2326389"/>
                  <a:pt x="717547" y="2327617"/>
                </a:cubicBezTo>
                <a:cubicBezTo>
                  <a:pt x="718570" y="2328333"/>
                  <a:pt x="718570" y="2329561"/>
                  <a:pt x="718468" y="2330277"/>
                </a:cubicBezTo>
                <a:cubicBezTo>
                  <a:pt x="718365" y="2330993"/>
                  <a:pt x="718263" y="2331300"/>
                  <a:pt x="716626" y="2332733"/>
                </a:cubicBezTo>
                <a:cubicBezTo>
                  <a:pt x="714272" y="2334779"/>
                  <a:pt x="711100" y="2336724"/>
                  <a:pt x="710691" y="2336928"/>
                </a:cubicBezTo>
                <a:cubicBezTo>
                  <a:pt x="710077" y="2337235"/>
                  <a:pt x="710179" y="2337644"/>
                  <a:pt x="710384" y="2337644"/>
                </a:cubicBezTo>
                <a:cubicBezTo>
                  <a:pt x="710691" y="2337644"/>
                  <a:pt x="711509" y="2337644"/>
                  <a:pt x="711919" y="2337644"/>
                </a:cubicBezTo>
                <a:cubicBezTo>
                  <a:pt x="712430" y="2337542"/>
                  <a:pt x="712737" y="2337542"/>
                  <a:pt x="714579" y="2337440"/>
                </a:cubicBezTo>
                <a:cubicBezTo>
                  <a:pt x="716114" y="2337337"/>
                  <a:pt x="717137" y="2337747"/>
                  <a:pt x="718161" y="2339282"/>
                </a:cubicBezTo>
                <a:cubicBezTo>
                  <a:pt x="719491" y="2341123"/>
                  <a:pt x="718979" y="2341328"/>
                  <a:pt x="718468" y="2342556"/>
                </a:cubicBezTo>
                <a:cubicBezTo>
                  <a:pt x="716728" y="2346751"/>
                  <a:pt x="717649" y="2348491"/>
                  <a:pt x="719388" y="2351151"/>
                </a:cubicBezTo>
                <a:cubicBezTo>
                  <a:pt x="722151" y="2355449"/>
                  <a:pt x="724812" y="2361998"/>
                  <a:pt x="712737" y="2366500"/>
                </a:cubicBezTo>
                <a:cubicBezTo>
                  <a:pt x="698616" y="2371923"/>
                  <a:pt x="693909" y="2369467"/>
                  <a:pt x="687668" y="2386044"/>
                </a:cubicBezTo>
                <a:cubicBezTo>
                  <a:pt x="682347" y="2400267"/>
                  <a:pt x="679584" y="2406100"/>
                  <a:pt x="686951" y="2407942"/>
                </a:cubicBezTo>
                <a:cubicBezTo>
                  <a:pt x="697491" y="2410602"/>
                  <a:pt x="706598" y="2413774"/>
                  <a:pt x="710384" y="2415514"/>
                </a:cubicBezTo>
                <a:cubicBezTo>
                  <a:pt x="712635" y="2416537"/>
                  <a:pt x="713965" y="2417458"/>
                  <a:pt x="714886" y="2418174"/>
                </a:cubicBezTo>
                <a:cubicBezTo>
                  <a:pt x="758374" y="2403951"/>
                  <a:pt x="789788" y="2363021"/>
                  <a:pt x="789788" y="2314724"/>
                </a:cubicBezTo>
                <a:cubicBezTo>
                  <a:pt x="789788" y="2254557"/>
                  <a:pt x="741081" y="2205850"/>
                  <a:pt x="680914" y="2205850"/>
                </a:cubicBezTo>
                <a:close/>
                <a:moveTo>
                  <a:pt x="0" y="0"/>
                </a:moveTo>
                <a:lnTo>
                  <a:pt x="11571707" y="0"/>
                </a:lnTo>
                <a:lnTo>
                  <a:pt x="11571707" y="2618510"/>
                </a:lnTo>
                <a:lnTo>
                  <a:pt x="0" y="261851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1800">
                <a:latin typeface="Danone One Light" panose="020B0304030202020204" pitchFamily="34" charset="0"/>
              </a:defRPr>
            </a:lvl2pPr>
            <a:lvl3pPr>
              <a:defRPr sz="1600">
                <a:latin typeface="Danone One" panose="020B0504030202020204" pitchFamily="34" charset="0"/>
              </a:defRPr>
            </a:lvl3pPr>
            <a:lvl4pPr>
              <a:defRPr sz="1600">
                <a:latin typeface="Danone One Light" panose="020B0304030202020204" pitchFamily="34" charset="0"/>
              </a:defRPr>
            </a:lvl4pPr>
            <a:lvl5pPr>
              <a:defRPr sz="1600"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D3902BD-5042-CAF6-E767-A38C8F620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1673" y="5056620"/>
            <a:ext cx="10339387" cy="98425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latin typeface="Danone One Light" panose="020B0304030202020204" pitchFamily="34" charset="0"/>
              </a:defRPr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NL" dirty="0"/>
          </a:p>
        </p:txBody>
      </p:sp>
      <p:sp>
        <p:nvSpPr>
          <p:cNvPr id="67" name="Help 1">
            <a:extLst>
              <a:ext uri="{FF2B5EF4-FFF2-40B4-BE49-F238E27FC236}">
                <a16:creationId xmlns:a16="http://schemas.microsoft.com/office/drawing/2014/main" id="{E766B5F2-631B-AF42-40C7-5F446E675B5C}"/>
              </a:ext>
            </a:extLst>
          </p:cNvPr>
          <p:cNvSpPr>
            <a:spLocks/>
          </p:cNvSpPr>
          <p:nvPr userDrawn="1"/>
        </p:nvSpPr>
        <p:spPr>
          <a:xfrm>
            <a:off x="-758743" y="1700213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68" name="Help 2">
            <a:extLst>
              <a:ext uri="{FF2B5EF4-FFF2-40B4-BE49-F238E27FC236}">
                <a16:creationId xmlns:a16="http://schemas.microsoft.com/office/drawing/2014/main" id="{82E2C0DA-642A-1D5D-C59B-DEE32CAF208B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8269" y="1772264"/>
            <a:ext cx="201205" cy="201205"/>
          </a:xfrm>
          <a:prstGeom prst="rect">
            <a:avLst/>
          </a:prstGeom>
          <a:effectLst/>
        </p:spPr>
      </p:pic>
      <p:sp>
        <p:nvSpPr>
          <p:cNvPr id="69" name="Help 3">
            <a:extLst>
              <a:ext uri="{FF2B5EF4-FFF2-40B4-BE49-F238E27FC236}">
                <a16:creationId xmlns:a16="http://schemas.microsoft.com/office/drawing/2014/main" id="{B090D12B-6DE8-6257-5617-49F44E66B18C}"/>
              </a:ext>
            </a:extLst>
          </p:cNvPr>
          <p:cNvSpPr txBox="1">
            <a:spLocks/>
          </p:cNvSpPr>
          <p:nvPr userDrawn="1"/>
        </p:nvSpPr>
        <p:spPr>
          <a:xfrm>
            <a:off x="-785538" y="2006884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pic>
        <p:nvPicPr>
          <p:cNvPr id="14" name="Help 4">
            <a:extLst>
              <a:ext uri="{FF2B5EF4-FFF2-40B4-BE49-F238E27FC236}">
                <a16:creationId xmlns:a16="http://schemas.microsoft.com/office/drawing/2014/main" id="{9470F937-127B-E8BD-9D6D-98DA41D3B9DB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5" name="Help 5">
            <a:extLst>
              <a:ext uri="{FF2B5EF4-FFF2-40B4-BE49-F238E27FC236}">
                <a16:creationId xmlns:a16="http://schemas.microsoft.com/office/drawing/2014/main" id="{7988097E-D4DC-1028-7383-7DDA3670502A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16" name="Help 6">
            <a:extLst>
              <a:ext uri="{FF2B5EF4-FFF2-40B4-BE49-F238E27FC236}">
                <a16:creationId xmlns:a16="http://schemas.microsoft.com/office/drawing/2014/main" id="{0FA43962-50F4-74F7-1616-D2E8C1BC167F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7" name="Help 7">
            <a:extLst>
              <a:ext uri="{FF2B5EF4-FFF2-40B4-BE49-F238E27FC236}">
                <a16:creationId xmlns:a16="http://schemas.microsoft.com/office/drawing/2014/main" id="{A091FCCB-545D-3F76-6234-A7B4DF7E3D29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18" name="Help 8">
            <a:extLst>
              <a:ext uri="{FF2B5EF4-FFF2-40B4-BE49-F238E27FC236}">
                <a16:creationId xmlns:a16="http://schemas.microsoft.com/office/drawing/2014/main" id="{C9523161-9268-9449-ED01-AC2FF8DD55D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19" name="Help 9">
            <a:extLst>
              <a:ext uri="{FF2B5EF4-FFF2-40B4-BE49-F238E27FC236}">
                <a16:creationId xmlns:a16="http://schemas.microsoft.com/office/drawing/2014/main" id="{1E943BB7-386F-F4E5-9B0A-7B0BA22049FE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10">
            <a:extLst>
              <a:ext uri="{FF2B5EF4-FFF2-40B4-BE49-F238E27FC236}">
                <a16:creationId xmlns:a16="http://schemas.microsoft.com/office/drawing/2014/main" id="{3B95F14D-0674-CD35-543C-BEC0E23ACD9B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1" name="Help 11">
            <a:extLst>
              <a:ext uri="{FF2B5EF4-FFF2-40B4-BE49-F238E27FC236}">
                <a16:creationId xmlns:a16="http://schemas.microsoft.com/office/drawing/2014/main" id="{C7F8BA5E-5DF2-FDB1-D5E0-48246D6FA807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2" name="Help 12">
            <a:extLst>
              <a:ext uri="{FF2B5EF4-FFF2-40B4-BE49-F238E27FC236}">
                <a16:creationId xmlns:a16="http://schemas.microsoft.com/office/drawing/2014/main" id="{E326897A-12B7-6BFA-2BA9-7F02997D6D06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0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3"/>
            <a:ext cx="4899025" cy="4656138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latin typeface="Danone One Light" panose="020B0304030202020204" pitchFamily="34" charset="0"/>
              </a:defRPr>
            </a:lvl2pPr>
            <a:lvl3pPr>
              <a:defRPr>
                <a:latin typeface="Danone One" panose="020B0504030202020204" pitchFamily="34" charset="0"/>
              </a:defRPr>
            </a:lvl3pPr>
            <a:lvl4pPr>
              <a:defRPr>
                <a:latin typeface="Danone One Light" panose="020B0304030202020204" pitchFamily="34" charset="0"/>
              </a:defRPr>
            </a:lvl4pPr>
            <a:lvl5pPr>
              <a:defRPr>
                <a:latin typeface="Danone One Light" panose="020B030403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defRPr>
            </a:lvl1pPr>
            <a:lvl2pPr>
              <a:defRPr sz="2000">
                <a:latin typeface="Danone One Condensed" panose="020B050403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Help 1">
            <a:extLst>
              <a:ext uri="{FF2B5EF4-FFF2-40B4-BE49-F238E27FC236}">
                <a16:creationId xmlns:a16="http://schemas.microsoft.com/office/drawing/2014/main" id="{D249FA45-4634-C5DE-A8AA-03CA621B13E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543889"/>
            <a:ext cx="243459" cy="243459"/>
          </a:xfrm>
          <a:prstGeom prst="rect">
            <a:avLst/>
          </a:prstGeom>
          <a:effectLst/>
        </p:spPr>
      </p:pic>
      <p:sp>
        <p:nvSpPr>
          <p:cNvPr id="19" name="Help 2">
            <a:extLst>
              <a:ext uri="{FF2B5EF4-FFF2-40B4-BE49-F238E27FC236}">
                <a16:creationId xmlns:a16="http://schemas.microsoft.com/office/drawing/2014/main" id="{18AF2FBA-2501-ECE2-42CC-8C66BAB2712F}"/>
              </a:ext>
            </a:extLst>
          </p:cNvPr>
          <p:cNvSpPr>
            <a:spLocks/>
          </p:cNvSpPr>
          <p:nvPr userDrawn="1"/>
        </p:nvSpPr>
        <p:spPr>
          <a:xfrm>
            <a:off x="12281626" y="5332867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0" name="Help 3">
            <a:extLst>
              <a:ext uri="{FF2B5EF4-FFF2-40B4-BE49-F238E27FC236}">
                <a16:creationId xmlns:a16="http://schemas.microsoft.com/office/drawing/2014/main" id="{12388A9B-2FB8-9534-5FB2-C8B425CE1D84}"/>
              </a:ext>
            </a:extLst>
          </p:cNvPr>
          <p:cNvSpPr>
            <a:spLocks/>
          </p:cNvSpPr>
          <p:nvPr userDrawn="1"/>
        </p:nvSpPr>
        <p:spPr>
          <a:xfrm>
            <a:off x="12281626" y="5847719"/>
            <a:ext cx="662152" cy="1014557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1" name="Help 4">
            <a:extLst>
              <a:ext uri="{FF2B5EF4-FFF2-40B4-BE49-F238E27FC236}">
                <a16:creationId xmlns:a16="http://schemas.microsoft.com/office/drawing/2014/main" id="{9C606247-FE5D-BF7D-B9F5-325AB8C4C7E0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90973" y="5916749"/>
            <a:ext cx="243459" cy="243459"/>
          </a:xfrm>
          <a:prstGeom prst="rect">
            <a:avLst/>
          </a:prstGeom>
          <a:effectLst/>
        </p:spPr>
      </p:pic>
      <p:sp>
        <p:nvSpPr>
          <p:cNvPr id="22" name="Help 5">
            <a:extLst>
              <a:ext uri="{FF2B5EF4-FFF2-40B4-BE49-F238E27FC236}">
                <a16:creationId xmlns:a16="http://schemas.microsoft.com/office/drawing/2014/main" id="{988EF234-091B-F881-FD56-35F9DE2ED119}"/>
              </a:ext>
            </a:extLst>
          </p:cNvPr>
          <p:cNvSpPr txBox="1">
            <a:spLocks/>
          </p:cNvSpPr>
          <p:nvPr userDrawn="1"/>
        </p:nvSpPr>
        <p:spPr>
          <a:xfrm>
            <a:off x="12229075" y="6154390"/>
            <a:ext cx="767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‘Reset Slide’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fit picture &amp;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Crop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to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adjust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picture</a:t>
            </a:r>
          </a:p>
        </p:txBody>
      </p:sp>
      <p:sp>
        <p:nvSpPr>
          <p:cNvPr id="23" name="Help 6">
            <a:extLst>
              <a:ext uri="{FF2B5EF4-FFF2-40B4-BE49-F238E27FC236}">
                <a16:creationId xmlns:a16="http://schemas.microsoft.com/office/drawing/2014/main" id="{2C60A638-A3DD-8D4B-F3C8-547C3B3ECFF0}"/>
              </a:ext>
            </a:extLst>
          </p:cNvPr>
          <p:cNvSpPr>
            <a:spLocks/>
          </p:cNvSpPr>
          <p:nvPr userDrawn="1"/>
        </p:nvSpPr>
        <p:spPr>
          <a:xfrm>
            <a:off x="12281626" y="491561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PICTURE TAB</a:t>
            </a:r>
          </a:p>
        </p:txBody>
      </p:sp>
      <p:sp>
        <p:nvSpPr>
          <p:cNvPr id="24" name="Help 7">
            <a:extLst>
              <a:ext uri="{FF2B5EF4-FFF2-40B4-BE49-F238E27FC236}">
                <a16:creationId xmlns:a16="http://schemas.microsoft.com/office/drawing/2014/main" id="{D00C12F2-F9D3-F090-4EA1-8730EE869D99}"/>
              </a:ext>
            </a:extLst>
          </p:cNvPr>
          <p:cNvSpPr>
            <a:spLocks/>
          </p:cNvSpPr>
          <p:nvPr userDrawn="1"/>
        </p:nvSpPr>
        <p:spPr>
          <a:xfrm>
            <a:off x="12281626" y="5059738"/>
            <a:ext cx="662152" cy="73523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25" name="Help 8">
            <a:extLst>
              <a:ext uri="{FF2B5EF4-FFF2-40B4-BE49-F238E27FC236}">
                <a16:creationId xmlns:a16="http://schemas.microsoft.com/office/drawing/2014/main" id="{34A1EC4C-315F-49A0-11E4-76080537AB1B}"/>
              </a:ext>
            </a:extLst>
          </p:cNvPr>
          <p:cNvSpPr txBox="1">
            <a:spLocks/>
          </p:cNvSpPr>
          <p:nvPr userDrawn="1"/>
        </p:nvSpPr>
        <p:spPr>
          <a:xfrm>
            <a:off x="12282344" y="5428651"/>
            <a:ext cx="662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Image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can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be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replaced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pic>
        <p:nvPicPr>
          <p:cNvPr id="26" name="Help 9">
            <a:extLst>
              <a:ext uri="{FF2B5EF4-FFF2-40B4-BE49-F238E27FC236}">
                <a16:creationId xmlns:a16="http://schemas.microsoft.com/office/drawing/2014/main" id="{76C733F7-FCCB-04D7-45CA-407753EC83B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7171" y="5155323"/>
            <a:ext cx="307542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26.xml"/><Relationship Id="rId21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0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45.xml"/><Relationship Id="rId27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50.xml"/><Relationship Id="rId21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20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24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23" Type="http://schemas.openxmlformats.org/officeDocument/2006/relationships/slideLayout" Target="../slideLayouts/slideLayout270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257.xml"/><Relationship Id="rId19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Relationship Id="rId22" Type="http://schemas.openxmlformats.org/officeDocument/2006/relationships/slideLayout" Target="../slideLayouts/slideLayout269.xml"/><Relationship Id="rId27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4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20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19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Relationship Id="rId22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304.xml"/><Relationship Id="rId18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17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3.xml"/><Relationship Id="rId16" Type="http://schemas.openxmlformats.org/officeDocument/2006/relationships/slideLayout" Target="../slideLayouts/slideLayout307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1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Relationship Id="rId14" Type="http://schemas.openxmlformats.org/officeDocument/2006/relationships/slideLayout" Target="../slideLayouts/slideLayout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Help1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tx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tx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Help 1">
            <a:extLst>
              <a:ext uri="{FF2B5EF4-FFF2-40B4-BE49-F238E27FC236}">
                <a16:creationId xmlns:a16="http://schemas.microsoft.com/office/drawing/2014/main" id="{36F5FB4E-BA1F-E415-22EF-29C57D7B6A23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504030202020204" pitchFamily="34" charset="0"/>
            </a:endParaRPr>
          </a:p>
        </p:txBody>
      </p:sp>
      <p:grpSp>
        <p:nvGrpSpPr>
          <p:cNvPr id="17" name="Help 2">
            <a:extLst>
              <a:ext uri="{FF2B5EF4-FFF2-40B4-BE49-F238E27FC236}">
                <a16:creationId xmlns:a16="http://schemas.microsoft.com/office/drawing/2014/main" id="{E200B440-8080-7EEA-3B38-31A40F522D0C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C650F40A-7A2B-B5BD-8CA6-D99FCB833DC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F75AA13C-3C43-19BE-860A-BF76E71C9005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AEE27C8-4890-0E7D-C8F7-897BF6BB83A4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535848B-7080-EAE5-693F-7EC849C70B64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</p:grpSp>
      <p:sp>
        <p:nvSpPr>
          <p:cNvPr id="22" name="Help 3">
            <a:extLst>
              <a:ext uri="{FF2B5EF4-FFF2-40B4-BE49-F238E27FC236}">
                <a16:creationId xmlns:a16="http://schemas.microsoft.com/office/drawing/2014/main" id="{A72DE13B-45DE-F6AD-76DE-BF3886AFC0D6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3" name="Help 4">
            <a:extLst>
              <a:ext uri="{FF2B5EF4-FFF2-40B4-BE49-F238E27FC236}">
                <a16:creationId xmlns:a16="http://schemas.microsoft.com/office/drawing/2014/main" id="{C276EFB4-7C11-7BD2-53D8-7011E5F1B43B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24" name="Help 5">
            <a:extLst>
              <a:ext uri="{FF2B5EF4-FFF2-40B4-BE49-F238E27FC236}">
                <a16:creationId xmlns:a16="http://schemas.microsoft.com/office/drawing/2014/main" id="{31C71525-0EEC-BA4A-D2AD-0FA87B162F30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subheader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5" name="Help 6">
            <a:extLst>
              <a:ext uri="{FF2B5EF4-FFF2-40B4-BE49-F238E27FC236}">
                <a16:creationId xmlns:a16="http://schemas.microsoft.com/office/drawing/2014/main" id="{672FDFDF-BC4E-BEBA-A3A1-DAC2EB0C1709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26" name="Help 7">
            <a:extLst>
              <a:ext uri="{FF2B5EF4-FFF2-40B4-BE49-F238E27FC236}">
                <a16:creationId xmlns:a16="http://schemas.microsoft.com/office/drawing/2014/main" id="{93FC229D-67CB-3CEF-5EE8-BE0A3B6DB8FB}"/>
              </a:ext>
            </a:extLst>
          </p:cNvPr>
          <p:cNvPicPr>
            <a:picLocks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27" name="Help 8">
            <a:extLst>
              <a:ext uri="{FF2B5EF4-FFF2-40B4-BE49-F238E27FC236}">
                <a16:creationId xmlns:a16="http://schemas.microsoft.com/office/drawing/2014/main" id="{A90953FF-8810-AE76-3CF3-463E8ED05CC7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28" name="Help 9">
            <a:extLst>
              <a:ext uri="{FF2B5EF4-FFF2-40B4-BE49-F238E27FC236}">
                <a16:creationId xmlns:a16="http://schemas.microsoft.com/office/drawing/2014/main" id="{F45B9CEB-3C3B-4D69-A1F1-09C639F924A7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830997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'Reset Slide' button to revert the slide to its original layout &amp; font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29" name="Help 10">
            <a:extLst>
              <a:ext uri="{FF2B5EF4-FFF2-40B4-BE49-F238E27FC236}">
                <a16:creationId xmlns:a16="http://schemas.microsoft.com/office/drawing/2014/main" id="{D862C4B3-5953-C57C-6106-85140D99062F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504030202020204" pitchFamily="34" charset="0"/>
            </a:endParaRPr>
          </a:p>
        </p:txBody>
      </p:sp>
      <p:sp>
        <p:nvSpPr>
          <p:cNvPr id="30" name="Help 11">
            <a:extLst>
              <a:ext uri="{FF2B5EF4-FFF2-40B4-BE49-F238E27FC236}">
                <a16:creationId xmlns:a16="http://schemas.microsoft.com/office/drawing/2014/main" id="{517A9435-E94B-0B79-4CFC-10C6475192F3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31" name="Help 12">
            <a:extLst>
              <a:ext uri="{FF2B5EF4-FFF2-40B4-BE49-F238E27FC236}">
                <a16:creationId xmlns:a16="http://schemas.microsoft.com/office/drawing/2014/main" id="{DD48E81F-21C5-C272-E216-A4034D4E1365}"/>
              </a:ext>
            </a:extLst>
          </p:cNvPr>
          <p:cNvSpPr>
            <a:spLocks/>
          </p:cNvSpPr>
          <p:nvPr userDrawn="1"/>
        </p:nvSpPr>
        <p:spPr>
          <a:xfrm>
            <a:off x="1227146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2EBB0512-B8E8-6BFC-F2DF-9940016E41B0}"/>
              </a:ext>
            </a:extLst>
          </p:cNvPr>
          <p:cNvPicPr>
            <a:picLocks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450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8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4435" r:id="rId2"/>
    <p:sldLayoutId id="2147484697" r:id="rId3"/>
    <p:sldLayoutId id="2147484430" r:id="rId4"/>
    <p:sldLayoutId id="2147483878" r:id="rId5"/>
    <p:sldLayoutId id="2147484699" r:id="rId6"/>
    <p:sldLayoutId id="214748470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+mn-lt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+mn-lt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+mn-lt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7197" userDrawn="1">
          <p15:clr>
            <a:srgbClr val="F26B43"/>
          </p15:clr>
        </p15:guide>
        <p15:guide id="6" orient="horz" pos="699" userDrawn="1">
          <p15:clr>
            <a:srgbClr val="F26B43"/>
          </p15:clr>
        </p15:guide>
        <p15:guide id="7" orient="horz" pos="935" userDrawn="1">
          <p15:clr>
            <a:srgbClr val="F26B43"/>
          </p15:clr>
        </p15:guide>
        <p15:guide id="8" orient="horz" pos="1094" userDrawn="1">
          <p15:clr>
            <a:srgbClr val="F26B43"/>
          </p15:clr>
        </p15:guide>
        <p15:guide id="9" orient="horz" pos="413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57B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561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92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  <p:sldLayoutId id="2147484606" r:id="rId15"/>
    <p:sldLayoutId id="2147484607" r:id="rId16"/>
    <p:sldLayoutId id="2147484608" r:id="rId17"/>
    <p:sldLayoutId id="2147484609" r:id="rId18"/>
    <p:sldLayoutId id="2147484610" r:id="rId19"/>
    <p:sldLayoutId id="2147484611" r:id="rId20"/>
    <p:sldLayoutId id="2147484612" r:id="rId21"/>
    <p:sldLayoutId id="2147484613" r:id="rId22"/>
    <p:sldLayoutId id="2147484614" r:id="rId23"/>
    <p:sldLayoutId id="214748461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chemeClr val="accent6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FFB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450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00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  <p:sldLayoutId id="2147484629" r:id="rId13"/>
    <p:sldLayoutId id="2147484630" r:id="rId14"/>
    <p:sldLayoutId id="2147484631" r:id="rId15"/>
    <p:sldLayoutId id="2147484632" r:id="rId16"/>
    <p:sldLayoutId id="2147484633" r:id="rId17"/>
    <p:sldLayoutId id="2147484634" r:id="rId18"/>
    <p:sldLayoutId id="2147484635" r:id="rId19"/>
    <p:sldLayoutId id="2147484636" r:id="rId20"/>
    <p:sldLayoutId id="2147484637" r:id="rId21"/>
    <p:sldLayoutId id="2147484638" r:id="rId22"/>
    <p:sldLayoutId id="2147484639" r:id="rId23"/>
    <p:sldLayoutId id="214748464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FFB2BE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F3D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15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45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2" r:id="rId1"/>
    <p:sldLayoutId id="2147484643" r:id="rId2"/>
    <p:sldLayoutId id="2147484644" r:id="rId3"/>
    <p:sldLayoutId id="2147484645" r:id="rId4"/>
    <p:sldLayoutId id="2147484646" r:id="rId5"/>
    <p:sldLayoutId id="2147484647" r:id="rId6"/>
    <p:sldLayoutId id="2147484648" r:id="rId7"/>
    <p:sldLayoutId id="2147484649" r:id="rId8"/>
    <p:sldLayoutId id="2147484650" r:id="rId9"/>
    <p:sldLayoutId id="2147484651" r:id="rId10"/>
    <p:sldLayoutId id="2147484652" r:id="rId11"/>
    <p:sldLayoutId id="2147484653" r:id="rId12"/>
    <p:sldLayoutId id="2147484654" r:id="rId13"/>
    <p:sldLayoutId id="2147484655" r:id="rId14"/>
    <p:sldLayoutId id="2147484656" r:id="rId15"/>
    <p:sldLayoutId id="2147484657" r:id="rId16"/>
    <p:sldLayoutId id="2147484658" r:id="rId17"/>
    <p:sldLayoutId id="2147484659" r:id="rId18"/>
    <p:sldLayoutId id="2147484660" r:id="rId19"/>
    <p:sldLayoutId id="2147484661" r:id="rId20"/>
    <p:sldLayoutId id="2147484662" r:id="rId21"/>
    <p:sldLayoutId id="2147484663" r:id="rId22"/>
    <p:sldLayoutId id="2147484664" r:id="rId23"/>
    <p:sldLayoutId id="214748466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F3D03E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453EA78-27EB-FD96-73BA-0F515E9B483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11" r:id="rId9"/>
    <p:sldLayoutId id="2147484712" r:id="rId10"/>
    <p:sldLayoutId id="2147484713" r:id="rId11"/>
    <p:sldLayoutId id="2147484714" r:id="rId12"/>
    <p:sldLayoutId id="2147484715" r:id="rId13"/>
    <p:sldLayoutId id="2147484716" r:id="rId14"/>
    <p:sldLayoutId id="2147484717" r:id="rId15"/>
    <p:sldLayoutId id="2147484718" r:id="rId16"/>
    <p:sldLayoutId id="2147484719" r:id="rId17"/>
    <p:sldLayoutId id="2147484720" r:id="rId18"/>
    <p:sldLayoutId id="2147484721" r:id="rId19"/>
    <p:sldLayoutId id="2147484741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393DC83-7458-547B-CA0D-F26371269CB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1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  <p:sldLayoutId id="2147484734" r:id="rId12"/>
    <p:sldLayoutId id="2147484735" r:id="rId13"/>
    <p:sldLayoutId id="2147484736" r:id="rId14"/>
    <p:sldLayoutId id="2147484737" r:id="rId15"/>
    <p:sldLayoutId id="2147484738" r:id="rId16"/>
    <p:sldLayoutId id="2147484739" r:id="rId17"/>
    <p:sldLayoutId id="214748474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67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8" r:id="rId3"/>
    <p:sldLayoutId id="2147484411" r:id="rId4"/>
    <p:sldLayoutId id="2147484412" r:id="rId5"/>
    <p:sldLayoutId id="2147484413" r:id="rId6"/>
    <p:sldLayoutId id="2147484436" r:id="rId7"/>
    <p:sldLayoutId id="2147484438" r:id="rId8"/>
    <p:sldLayoutId id="2147484433" r:id="rId9"/>
    <p:sldLayoutId id="2147484437" r:id="rId10"/>
    <p:sldLayoutId id="2147484434" r:id="rId11"/>
    <p:sldLayoutId id="2147484432" r:id="rId12"/>
    <p:sldLayoutId id="2147484431" r:id="rId13"/>
    <p:sldLayoutId id="2147484416" r:id="rId14"/>
    <p:sldLayoutId id="2147484417" r:id="rId15"/>
    <p:sldLayoutId id="2147484419" r:id="rId16"/>
    <p:sldLayoutId id="2147484420" r:id="rId17"/>
    <p:sldLayoutId id="2147484421" r:id="rId18"/>
    <p:sldLayoutId id="2147484422" r:id="rId19"/>
    <p:sldLayoutId id="2147484424" r:id="rId20"/>
    <p:sldLayoutId id="2147484425" r:id="rId21"/>
    <p:sldLayoutId id="2147484426" r:id="rId22"/>
    <p:sldLayoutId id="2147484427" r:id="rId23"/>
    <p:sldLayoutId id="2147484428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005EB8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7197" userDrawn="1">
          <p15:clr>
            <a:srgbClr val="F26B43"/>
          </p15:clr>
        </p15:guide>
        <p15:guide id="6" orient="horz" pos="699" userDrawn="1">
          <p15:clr>
            <a:srgbClr val="F26B43"/>
          </p15:clr>
        </p15:guide>
        <p15:guide id="7" orient="horz" pos="935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00A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561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65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  <p:sldLayoutId id="2147484478" r:id="rId12"/>
    <p:sldLayoutId id="2147484479" r:id="rId13"/>
    <p:sldLayoutId id="2147484480" r:id="rId14"/>
    <p:sldLayoutId id="2147484481" r:id="rId15"/>
    <p:sldLayoutId id="2147484482" r:id="rId16"/>
    <p:sldLayoutId id="2147484483" r:id="rId17"/>
    <p:sldLayoutId id="2147484484" r:id="rId18"/>
    <p:sldLayoutId id="2147484485" r:id="rId19"/>
    <p:sldLayoutId id="2147484486" r:id="rId20"/>
    <p:sldLayoutId id="2147484487" r:id="rId21"/>
    <p:sldLayoutId id="2147484488" r:id="rId22"/>
    <p:sldLayoutId id="2147484489" r:id="rId23"/>
    <p:sldLayoutId id="214748449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00ACED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450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04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  <p:sldLayoutId id="2147484684" r:id="rId12"/>
    <p:sldLayoutId id="2147484685" r:id="rId13"/>
    <p:sldLayoutId id="2147484686" r:id="rId14"/>
    <p:sldLayoutId id="2147484687" r:id="rId15"/>
    <p:sldLayoutId id="2147484688" r:id="rId16"/>
    <p:sldLayoutId id="2147484689" r:id="rId17"/>
    <p:sldLayoutId id="2147484690" r:id="rId18"/>
    <p:sldLayoutId id="2147484691" r:id="rId19"/>
    <p:sldLayoutId id="2147484692" r:id="rId20"/>
    <p:sldLayoutId id="2147484693" r:id="rId21"/>
    <p:sldLayoutId id="2147484694" r:id="rId22"/>
    <p:sldLayoutId id="2147484695" r:id="rId23"/>
    <p:sldLayoutId id="2147484696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chemeClr val="tx2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450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62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  <p:sldLayoutId id="2147484506" r:id="rId15"/>
    <p:sldLayoutId id="2147484507" r:id="rId16"/>
    <p:sldLayoutId id="2147484508" r:id="rId17"/>
    <p:sldLayoutId id="2147484509" r:id="rId18"/>
    <p:sldLayoutId id="2147484510" r:id="rId19"/>
    <p:sldLayoutId id="2147484511" r:id="rId20"/>
    <p:sldLayoutId id="2147484512" r:id="rId21"/>
    <p:sldLayoutId id="2147484513" r:id="rId22"/>
    <p:sldLayoutId id="2147484514" r:id="rId23"/>
    <p:sldLayoutId id="214748451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EF3340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54AD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450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32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  <p:sldLayoutId id="2147484527" r:id="rId11"/>
    <p:sldLayoutId id="2147484528" r:id="rId12"/>
    <p:sldLayoutId id="2147484529" r:id="rId13"/>
    <p:sldLayoutId id="2147484530" r:id="rId14"/>
    <p:sldLayoutId id="2147484531" r:id="rId15"/>
    <p:sldLayoutId id="2147484532" r:id="rId16"/>
    <p:sldLayoutId id="2147484533" r:id="rId17"/>
    <p:sldLayoutId id="2147484534" r:id="rId18"/>
    <p:sldLayoutId id="2147484535" r:id="rId19"/>
    <p:sldLayoutId id="2147484536" r:id="rId20"/>
    <p:sldLayoutId id="2147484537" r:id="rId21"/>
    <p:sldLayoutId id="2147484538" r:id="rId22"/>
    <p:sldLayoutId id="2147484539" r:id="rId23"/>
    <p:sldLayoutId id="214748454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54AD18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F888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450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85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  <p:sldLayoutId id="2147484553" r:id="rId12"/>
    <p:sldLayoutId id="2147484554" r:id="rId13"/>
    <p:sldLayoutId id="2147484555" r:id="rId14"/>
    <p:sldLayoutId id="2147484556" r:id="rId15"/>
    <p:sldLayoutId id="2147484557" r:id="rId16"/>
    <p:sldLayoutId id="2147484558" r:id="rId17"/>
    <p:sldLayoutId id="2147484559" r:id="rId18"/>
    <p:sldLayoutId id="2147484560" r:id="rId19"/>
    <p:sldLayoutId id="2147484561" r:id="rId20"/>
    <p:sldLayoutId id="2147484562" r:id="rId21"/>
    <p:sldLayoutId id="2147484563" r:id="rId22"/>
    <p:sldLayoutId id="2147484564" r:id="rId23"/>
    <p:sldLayoutId id="214748456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F88806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604020202020204" charset="0"/>
                <a:cs typeface="Danone One Condensed" panose="020B060402020202020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rgbClr val="008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Danone-_Danone_Logo_Seconadry_Watercolour_Horizontal.png">
            <a:extLst>
              <a:ext uri="{FF2B5EF4-FFF2-40B4-BE49-F238E27FC236}">
                <a16:creationId xmlns:a16="http://schemas.microsoft.com/office/drawing/2014/main" id="{D4E7E097-C732-F013-7BE5-13D4EC406357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subheader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Use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‘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Indent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’ button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for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</a:t>
            </a:r>
            <a:r>
              <a:rPr lang="nl-NL" sz="75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text</a:t>
            </a:r>
            <a:r>
              <a:rPr lang="nl-NL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784830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  <a:cs typeface="Danone One Condensed" panose="020B0604020202020204" charset="0"/>
              </a:rPr>
              <a:t>Click 'Reset Slide' button to revert the slide to its original layout &amp; font</a:t>
            </a:r>
            <a:endParaRPr lang="nl-NL" sz="75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604020202020204" charset="0"/>
              <a:cs typeface="Danone One Condensed" panose="020B060402020202020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  <a:cs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6"/>
            <a:ext cx="10837863" cy="4615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9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  <p:sldLayoutId id="2147484585" r:id="rId19"/>
    <p:sldLayoutId id="2147484586" r:id="rId20"/>
    <p:sldLayoutId id="2147484587" r:id="rId21"/>
    <p:sldLayoutId id="2147484588" r:id="rId22"/>
    <p:sldLayoutId id="2147484589" r:id="rId23"/>
    <p:sldLayoutId id="214748459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rgbClr val="00843D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one-_Danone_Logo_Seconadry_Watercolour_Horizontal.png">
            <a:extLst>
              <a:ext uri="{FF2B5EF4-FFF2-40B4-BE49-F238E27FC236}">
                <a16:creationId xmlns:a16="http://schemas.microsoft.com/office/drawing/2014/main" id="{BC9A2E20-56E9-43F3-D10C-94A80C8992C8}"/>
              </a:ext>
            </a:extLst>
          </p:cNvPr>
          <p:cNvPicPr>
            <a:picLocks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9" y="6423696"/>
            <a:ext cx="869765" cy="26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Help 1">
            <a:extLst>
              <a:ext uri="{FF2B5EF4-FFF2-40B4-BE49-F238E27FC236}">
                <a16:creationId xmlns:a16="http://schemas.microsoft.com/office/drawing/2014/main" id="{BE6B6287-9E50-CCDF-5D4E-0EF12779CD5A}"/>
              </a:ext>
            </a:extLst>
          </p:cNvPr>
          <p:cNvSpPr>
            <a:spLocks/>
          </p:cNvSpPr>
          <p:nvPr userDrawn="1"/>
        </p:nvSpPr>
        <p:spPr>
          <a:xfrm>
            <a:off x="12281626" y="2565121"/>
            <a:ext cx="662152" cy="1137668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Condensed" panose="020B0504030202020204" pitchFamily="34" charset="0"/>
            </a:endParaRPr>
          </a:p>
        </p:txBody>
      </p:sp>
      <p:grpSp>
        <p:nvGrpSpPr>
          <p:cNvPr id="29" name="Help 2">
            <a:extLst>
              <a:ext uri="{FF2B5EF4-FFF2-40B4-BE49-F238E27FC236}">
                <a16:creationId xmlns:a16="http://schemas.microsoft.com/office/drawing/2014/main" id="{1AD18D16-9895-2891-B9BA-E1363F5BC888}"/>
              </a:ext>
            </a:extLst>
          </p:cNvPr>
          <p:cNvGrpSpPr>
            <a:grpSpLocks/>
          </p:cNvGrpSpPr>
          <p:nvPr userDrawn="1"/>
        </p:nvGrpSpPr>
        <p:grpSpPr>
          <a:xfrm>
            <a:off x="12490451" y="2650536"/>
            <a:ext cx="244503" cy="193029"/>
            <a:chOff x="1106777" y="3368051"/>
            <a:chExt cx="244503" cy="19302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915F8E-1B3E-2B00-9505-532630ECF43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06777" y="3368051"/>
              <a:ext cx="244503" cy="1930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C24D2CD-22EC-479D-C3BA-6F5252B18B2C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783" y="3387922"/>
              <a:ext cx="205200" cy="36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EE20F0-B224-2F20-D69D-069B746D8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1127419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8B4C75F-1B57-F807-3C45-04A54D0E3C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239511" y="3446174"/>
              <a:ext cx="91449" cy="920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Danone One Condensed" panose="020B050403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FF17B94-7B9B-1800-4DE2-C1ACCD3CEEA7}"/>
              </a:ext>
            </a:extLst>
          </p:cNvPr>
          <p:cNvSpPr>
            <a:spLocks/>
          </p:cNvSpPr>
          <p:nvPr userDrawn="1"/>
        </p:nvSpPr>
        <p:spPr>
          <a:xfrm>
            <a:off x="11568113" y="0"/>
            <a:ext cx="62388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b="1" kern="1200" cap="all" baseline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b="1" kern="1200" smtClean="0">
                <a:solidFill>
                  <a:schemeClr val="bg1"/>
                </a:solidFill>
                <a:latin typeface="Danone One Condensed" panose="020B0504030202020204" pitchFamily="34" charset="0"/>
                <a:ea typeface="+mn-ea"/>
                <a:cs typeface="Danone One Condensed" panose="020B0604020202020204" charset="0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Help 3">
            <a:extLst>
              <a:ext uri="{FF2B5EF4-FFF2-40B4-BE49-F238E27FC236}">
                <a16:creationId xmlns:a16="http://schemas.microsoft.com/office/drawing/2014/main" id="{9DB1DCFC-9BCA-EBDA-0585-1003029BEA6E}"/>
              </a:ext>
            </a:extLst>
          </p:cNvPr>
          <p:cNvSpPr>
            <a:spLocks/>
          </p:cNvSpPr>
          <p:nvPr userDrawn="1"/>
        </p:nvSpPr>
        <p:spPr>
          <a:xfrm>
            <a:off x="12281626" y="404812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2" name="Help 4">
            <a:extLst>
              <a:ext uri="{FF2B5EF4-FFF2-40B4-BE49-F238E27FC236}">
                <a16:creationId xmlns:a16="http://schemas.microsoft.com/office/drawing/2014/main" id="{B3D5030C-885B-F629-F4E9-E61F99E6FDE0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486008"/>
            <a:ext cx="182914" cy="182914"/>
          </a:xfrm>
          <a:prstGeom prst="rect">
            <a:avLst/>
          </a:prstGeom>
          <a:effectLst/>
        </p:spPr>
      </p:pic>
      <p:sp>
        <p:nvSpPr>
          <p:cNvPr id="13" name="Help 5">
            <a:extLst>
              <a:ext uri="{FF2B5EF4-FFF2-40B4-BE49-F238E27FC236}">
                <a16:creationId xmlns:a16="http://schemas.microsoft.com/office/drawing/2014/main" id="{8552FF66-2AD2-5B74-1833-D42A2A96150A}"/>
              </a:ext>
            </a:extLst>
          </p:cNvPr>
          <p:cNvSpPr txBox="1">
            <a:spLocks/>
          </p:cNvSpPr>
          <p:nvPr userDrawn="1"/>
        </p:nvSpPr>
        <p:spPr>
          <a:xfrm>
            <a:off x="12229075" y="711483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subheader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14" name="Help 6">
            <a:extLst>
              <a:ext uri="{FF2B5EF4-FFF2-40B4-BE49-F238E27FC236}">
                <a16:creationId xmlns:a16="http://schemas.microsoft.com/office/drawing/2014/main" id="{629C18CC-DEC8-1668-007B-0EF057087045}"/>
              </a:ext>
            </a:extLst>
          </p:cNvPr>
          <p:cNvSpPr>
            <a:spLocks/>
          </p:cNvSpPr>
          <p:nvPr userDrawn="1"/>
        </p:nvSpPr>
        <p:spPr>
          <a:xfrm>
            <a:off x="12281626" y="1704326"/>
            <a:ext cx="662152" cy="804563"/>
          </a:xfrm>
          <a:prstGeom prst="rect">
            <a:avLst/>
          </a:prstGeom>
          <a:solidFill>
            <a:srgbClr val="F7F7F7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Danone One Light" panose="020B0304030202020204" pitchFamily="34" charset="0"/>
            </a:endParaRPr>
          </a:p>
        </p:txBody>
      </p:sp>
      <p:pic>
        <p:nvPicPr>
          <p:cNvPr id="15" name="Help 7">
            <a:extLst>
              <a:ext uri="{FF2B5EF4-FFF2-40B4-BE49-F238E27FC236}">
                <a16:creationId xmlns:a16="http://schemas.microsoft.com/office/drawing/2014/main" id="{817222B0-52F7-D4EF-8F2F-54074EAC778D}"/>
              </a:ext>
            </a:extLst>
          </p:cNvPr>
          <p:cNvPicPr>
            <a:picLocks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521245" y="1785522"/>
            <a:ext cx="182914" cy="182914"/>
          </a:xfrm>
          <a:prstGeom prst="rect">
            <a:avLst/>
          </a:prstGeom>
          <a:effectLst/>
        </p:spPr>
      </p:pic>
      <p:sp>
        <p:nvSpPr>
          <p:cNvPr id="16" name="Help 8">
            <a:extLst>
              <a:ext uri="{FF2B5EF4-FFF2-40B4-BE49-F238E27FC236}">
                <a16:creationId xmlns:a16="http://schemas.microsoft.com/office/drawing/2014/main" id="{55FA3897-A4C1-CFD7-A6C3-5DEB6907FDDF}"/>
              </a:ext>
            </a:extLst>
          </p:cNvPr>
          <p:cNvSpPr txBox="1">
            <a:spLocks/>
          </p:cNvSpPr>
          <p:nvPr userDrawn="1"/>
        </p:nvSpPr>
        <p:spPr>
          <a:xfrm>
            <a:off x="12229075" y="2010997"/>
            <a:ext cx="76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Use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‘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Indent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’ button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for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</a:t>
            </a:r>
            <a:r>
              <a:rPr lang="nl-NL" sz="800" dirty="0" err="1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text</a:t>
            </a:r>
            <a:r>
              <a:rPr lang="nl-NL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 formats</a:t>
            </a:r>
          </a:p>
        </p:txBody>
      </p:sp>
      <p:sp>
        <p:nvSpPr>
          <p:cNvPr id="18" name="Help 9">
            <a:extLst>
              <a:ext uri="{FF2B5EF4-FFF2-40B4-BE49-F238E27FC236}">
                <a16:creationId xmlns:a16="http://schemas.microsoft.com/office/drawing/2014/main" id="{A52C1A8E-30CE-9B12-BD16-07D41C1EBF31}"/>
              </a:ext>
            </a:extLst>
          </p:cNvPr>
          <p:cNvSpPr txBox="1">
            <a:spLocks/>
          </p:cNvSpPr>
          <p:nvPr userDrawn="1"/>
        </p:nvSpPr>
        <p:spPr>
          <a:xfrm>
            <a:off x="12229075" y="2871792"/>
            <a:ext cx="767255" cy="830997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Danone One Condensed" panose="020B0604020202020204" charset="0"/>
              </a:rPr>
              <a:t>Click 'Reset Slide' button to revert the slide to its original layout &amp; font</a:t>
            </a:r>
            <a:endParaRPr lang="nl-NL" sz="800" dirty="0">
              <a:solidFill>
                <a:schemeClr val="bg1">
                  <a:lumMod val="50000"/>
                </a:schemeClr>
              </a:solidFill>
              <a:latin typeface="Danone One Condensed" panose="020B0604020202020204" charset="0"/>
            </a:endParaRPr>
          </a:p>
        </p:txBody>
      </p:sp>
      <p:sp>
        <p:nvSpPr>
          <p:cNvPr id="30" name="Help 10">
            <a:extLst>
              <a:ext uri="{FF2B5EF4-FFF2-40B4-BE49-F238E27FC236}">
                <a16:creationId xmlns:a16="http://schemas.microsoft.com/office/drawing/2014/main" id="{9CA6294B-2934-AC11-7EC7-8AC31CE7CDBC}"/>
              </a:ext>
            </a:extLst>
          </p:cNvPr>
          <p:cNvSpPr>
            <a:spLocks/>
          </p:cNvSpPr>
          <p:nvPr userDrawn="1"/>
        </p:nvSpPr>
        <p:spPr>
          <a:xfrm>
            <a:off x="12405904" y="2615364"/>
            <a:ext cx="157714" cy="147789"/>
          </a:xfrm>
          <a:custGeom>
            <a:avLst/>
            <a:gdLst>
              <a:gd name="connsiteX0" fmla="*/ 17548 w 964556"/>
              <a:gd name="connsiteY0" fmla="*/ 303151 h 903864"/>
              <a:gd name="connsiteX1" fmla="*/ 218398 w 964556"/>
              <a:gd name="connsiteY1" fmla="*/ 504000 h 903864"/>
              <a:gd name="connsiteX2" fmla="*/ 303123 w 964556"/>
              <a:gd name="connsiteY2" fmla="*/ 504000 h 903864"/>
              <a:gd name="connsiteX3" fmla="*/ 303123 w 964556"/>
              <a:gd name="connsiteY3" fmla="*/ 419255 h 903864"/>
              <a:gd name="connsiteX4" fmla="*/ 242077 w 964556"/>
              <a:gd name="connsiteY4" fmla="*/ 358208 h 903864"/>
              <a:gd name="connsiteX5" fmla="*/ 920727 w 964556"/>
              <a:gd name="connsiteY5" fmla="*/ 894965 h 903864"/>
              <a:gd name="connsiteX6" fmla="*/ 938296 w 964556"/>
              <a:gd name="connsiteY6" fmla="*/ 897860 h 903864"/>
              <a:gd name="connsiteX7" fmla="*/ 386985 w 964556"/>
              <a:gd name="connsiteY7" fmla="*/ 170183 h 903864"/>
              <a:gd name="connsiteX8" fmla="*/ 248931 w 964556"/>
              <a:gd name="connsiteY8" fmla="*/ 156494 h 903864"/>
              <a:gd name="connsiteX9" fmla="*/ 303144 w 964556"/>
              <a:gd name="connsiteY9" fmla="*/ 102282 h 903864"/>
              <a:gd name="connsiteX10" fmla="*/ 303144 w 964556"/>
              <a:gd name="connsiteY10" fmla="*/ 17556 h 903864"/>
              <a:gd name="connsiteX11" fmla="*/ 218418 w 964556"/>
              <a:gd name="connsiteY11" fmla="*/ 17556 h 903864"/>
              <a:gd name="connsiteX12" fmla="*/ 17548 w 964556"/>
              <a:gd name="connsiteY12" fmla="*/ 218425 h 903864"/>
              <a:gd name="connsiteX13" fmla="*/ 17548 w 964556"/>
              <a:gd name="connsiteY13" fmla="*/ 303151 h 90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4556" h="903864">
                <a:moveTo>
                  <a:pt x="17548" y="303151"/>
                </a:moveTo>
                <a:lnTo>
                  <a:pt x="218398" y="504000"/>
                </a:lnTo>
                <a:cubicBezTo>
                  <a:pt x="241795" y="527398"/>
                  <a:pt x="279726" y="527398"/>
                  <a:pt x="303123" y="504000"/>
                </a:cubicBezTo>
                <a:cubicBezTo>
                  <a:pt x="326521" y="480603"/>
                  <a:pt x="326521" y="442652"/>
                  <a:pt x="303123" y="419255"/>
                </a:cubicBezTo>
                <a:lnTo>
                  <a:pt x="242077" y="358208"/>
                </a:lnTo>
                <a:cubicBezTo>
                  <a:pt x="651816" y="338046"/>
                  <a:pt x="918255" y="613069"/>
                  <a:pt x="920727" y="894965"/>
                </a:cubicBezTo>
                <a:cubicBezTo>
                  <a:pt x="920808" y="905157"/>
                  <a:pt x="935120" y="907227"/>
                  <a:pt x="938296" y="897860"/>
                </a:cubicBezTo>
                <a:cubicBezTo>
                  <a:pt x="1037233" y="604807"/>
                  <a:pt x="857288" y="236737"/>
                  <a:pt x="386985" y="170183"/>
                </a:cubicBezTo>
                <a:cubicBezTo>
                  <a:pt x="341436" y="164253"/>
                  <a:pt x="295364" y="159750"/>
                  <a:pt x="248931" y="156494"/>
                </a:cubicBezTo>
                <a:lnTo>
                  <a:pt x="303144" y="102282"/>
                </a:lnTo>
                <a:cubicBezTo>
                  <a:pt x="326541" y="78884"/>
                  <a:pt x="326541" y="40933"/>
                  <a:pt x="303144" y="17556"/>
                </a:cubicBezTo>
                <a:cubicBezTo>
                  <a:pt x="279746" y="-5842"/>
                  <a:pt x="241815" y="-5862"/>
                  <a:pt x="218418" y="17556"/>
                </a:cubicBezTo>
                <a:lnTo>
                  <a:pt x="17548" y="218425"/>
                </a:lnTo>
                <a:cubicBezTo>
                  <a:pt x="-5849" y="241803"/>
                  <a:pt x="-5849" y="279753"/>
                  <a:pt x="17548" y="303151"/>
                </a:cubicBezTo>
                <a:close/>
              </a:path>
            </a:pathLst>
          </a:custGeom>
          <a:solidFill>
            <a:srgbClr val="005EB8"/>
          </a:solidFill>
          <a:ln w="635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nl-NL" dirty="0">
              <a:latin typeface="Danone One Condensed" panose="020B0504030202020204" pitchFamily="34" charset="0"/>
            </a:endParaRPr>
          </a:p>
        </p:txBody>
      </p:sp>
      <p:sp>
        <p:nvSpPr>
          <p:cNvPr id="31" name="Help 11">
            <a:extLst>
              <a:ext uri="{FF2B5EF4-FFF2-40B4-BE49-F238E27FC236}">
                <a16:creationId xmlns:a16="http://schemas.microsoft.com/office/drawing/2014/main" id="{0A9CB9C2-2C64-E3DF-0540-70EE0B8729FC}"/>
              </a:ext>
            </a:extLst>
          </p:cNvPr>
          <p:cNvSpPr>
            <a:spLocks/>
          </p:cNvSpPr>
          <p:nvPr userDrawn="1"/>
        </p:nvSpPr>
        <p:spPr>
          <a:xfrm>
            <a:off x="12281626" y="263342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32" name="Help 12">
            <a:extLst>
              <a:ext uri="{FF2B5EF4-FFF2-40B4-BE49-F238E27FC236}">
                <a16:creationId xmlns:a16="http://schemas.microsoft.com/office/drawing/2014/main" id="{73D3FDBB-D1F2-C04A-2305-FAF331CF513D}"/>
              </a:ext>
            </a:extLst>
          </p:cNvPr>
          <p:cNvSpPr>
            <a:spLocks/>
          </p:cNvSpPr>
          <p:nvPr userDrawn="1"/>
        </p:nvSpPr>
        <p:spPr>
          <a:xfrm>
            <a:off x="12281626" y="1562334"/>
            <a:ext cx="662152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l-NL" sz="700" b="1" dirty="0">
                <a:solidFill>
                  <a:srgbClr val="F7F7F7"/>
                </a:solidFill>
                <a:latin typeface="Danone One Condensed" panose="020B0604020202020204" charset="0"/>
              </a:rPr>
              <a:t>HOME TAB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6561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6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53" r:id="rId14"/>
    <p:sldLayoutId id="2147484454" r:id="rId15"/>
    <p:sldLayoutId id="2147484455" r:id="rId16"/>
    <p:sldLayoutId id="2147484456" r:id="rId17"/>
    <p:sldLayoutId id="2147484457" r:id="rId18"/>
    <p:sldLayoutId id="2147484458" r:id="rId19"/>
    <p:sldLayoutId id="2147484459" r:id="rId20"/>
    <p:sldLayoutId id="2147484460" r:id="rId21"/>
    <p:sldLayoutId id="2147484461" r:id="rId22"/>
    <p:sldLayoutId id="2147484462" r:id="rId23"/>
    <p:sldLayoutId id="2147484463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:asvg="http://schemas.microsoft.com/office/drawing/2016/SVG/main" xmlns:p15="http://schemas.microsoft.com/office/powerpoint/2012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Danone One Condensed" panose="020B0504030202020204" pitchFamily="34" charset="0"/>
          <a:ea typeface="Danone One Condensed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Danone One Light" panose="020B0304030202020204" pitchFamily="34" charset="0"/>
        <a:buNone/>
        <a:defRPr sz="2000" b="1" kern="1200" cap="all" baseline="0">
          <a:solidFill>
            <a:schemeClr val="accent4"/>
          </a:solidFill>
          <a:latin typeface="Danone One Condensed" panose="020B0504030202020204" pitchFamily="34" charset="0"/>
          <a:ea typeface="Danone One Condensed" panose="020B0604020202020204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8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None/>
        <a:defRPr sz="1600" kern="1200">
          <a:solidFill>
            <a:schemeClr val="tx1"/>
          </a:solidFill>
          <a:latin typeface="Danone One" panose="020B0504030202020204" pitchFamily="34" charset="0"/>
          <a:ea typeface="Danone One" panose="020B0604020202020204" charset="0"/>
          <a:cs typeface="+mn-cs"/>
        </a:defRPr>
      </a:lvl3pPr>
      <a:lvl4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4pPr>
      <a:lvl5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Danone One Light" panose="020B0304030202020204" pitchFamily="34" charset="0"/>
        <a:buChar char="-"/>
        <a:defRPr sz="1600" kern="1200">
          <a:solidFill>
            <a:schemeClr val="tx1"/>
          </a:solidFill>
          <a:latin typeface="Danone One Light" panose="020B0304030202020204" pitchFamily="34" charset="0"/>
          <a:ea typeface="Danone One" panose="020B060402020202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Danone One Light" panose="020B030403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7197" userDrawn="1">
          <p15:clr>
            <a:srgbClr val="F26B43"/>
          </p15:clr>
        </p15:guide>
        <p15:guide id="6" orient="horz" pos="699" userDrawn="1">
          <p15:clr>
            <a:srgbClr val="F26B43"/>
          </p15:clr>
        </p15:guide>
        <p15:guide id="7" orient="horz" pos="935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0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B4D72-829A-0867-E7F7-9860622BB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82052" y="1109663"/>
            <a:ext cx="4779962" cy="946107"/>
          </a:xfrm>
        </p:spPr>
        <p:txBody>
          <a:bodyPr>
            <a:normAutofit/>
          </a:bodyPr>
          <a:lstStyle/>
          <a:p>
            <a:r>
              <a:rPr lang="en-US" dirty="0"/>
              <a:t>CEE Summit-March 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B6AB1-FF8B-9C08-378C-A4816661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00" y="1705245"/>
            <a:ext cx="6984000" cy="3867075"/>
          </a:xfrm>
        </p:spPr>
        <p:txBody>
          <a:bodyPr>
            <a:normAutofit/>
          </a:bodyPr>
          <a:lstStyle/>
          <a:p>
            <a:r>
              <a:rPr lang="en-GB" dirty="0"/>
              <a:t>IT&amp;DATA VILLAGE IN WARSAW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8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na v3">
            <a:hlinkClick r:id="" action="ppaction://media"/>
            <a:extLst>
              <a:ext uri="{FF2B5EF4-FFF2-40B4-BE49-F238E27FC236}">
                <a16:creationId xmlns:a16="http://schemas.microsoft.com/office/drawing/2014/main" id="{BF8A4A4C-B325-1FA3-46C3-84D614DA1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7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62000">
        <p15:prstTrans prst="pageCurlDouble"/>
      </p:transition>
    </mc:Choice>
    <mc:Fallback xmlns="">
      <p:transition spd="slow" advClick="0" advTm="2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8B666D-26BC-44C1-B165-ACA4EB5A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79C5F-665D-71B4-D362-5067CE22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Placeholder 20" descr="A group of people holding a globe&#10;&#10;Description automatically generated">
            <a:extLst>
              <a:ext uri="{FF2B5EF4-FFF2-40B4-BE49-F238E27FC236}">
                <a16:creationId xmlns:a16="http://schemas.microsoft.com/office/drawing/2014/main" id="{77C89E38-23B1-9718-123C-6AB6CA0D3152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" b="5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39A376-92E9-AF3D-4BE9-DAC76A8C58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3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3EB7C-8449-A32F-8361-102C5A1A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danone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541EC-016C-CE04-D967-2FCDB6F3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1984-5201-825C-98DB-B077557C8A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Danone history</a:t>
            </a:r>
          </a:p>
        </p:txBody>
      </p:sp>
      <p:pic>
        <p:nvPicPr>
          <p:cNvPr id="6" name="Picture Placeholder 11" descr="A picture containing text, person, banner, clothing&#10;&#10;Description automatically generated">
            <a:extLst>
              <a:ext uri="{FF2B5EF4-FFF2-40B4-BE49-F238E27FC236}">
                <a16:creationId xmlns:a16="http://schemas.microsoft.com/office/drawing/2014/main" id="{A24E1058-0769-F0C6-FFED-529567DF7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29379" y="1210199"/>
            <a:ext cx="11369286" cy="4437602"/>
          </a:xfrm>
          <a:noFill/>
        </p:spPr>
      </p:pic>
    </p:spTree>
    <p:extLst>
      <p:ext uri="{BB962C8B-B14F-4D97-AF65-F5344CB8AC3E}">
        <p14:creationId xmlns:p14="http://schemas.microsoft.com/office/powerpoint/2010/main" val="26608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03AAF-16AD-A6A8-6811-8A01AAE0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danone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E1E0B-81B6-E53E-138A-F3305E0D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8F472-1E9B-0BD1-7869-526A82C99E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Our businesses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5D2F9-EACB-4E4C-63E0-3C9EA2229BF9}"/>
              </a:ext>
            </a:extLst>
          </p:cNvPr>
          <p:cNvSpPr/>
          <p:nvPr/>
        </p:nvSpPr>
        <p:spPr>
          <a:xfrm>
            <a:off x="4408528" y="2123815"/>
            <a:ext cx="3718208" cy="3223491"/>
          </a:xfrm>
          <a:prstGeom prst="rect">
            <a:avLst/>
          </a:pr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53665-9658-4619-109C-9701705422A2}"/>
              </a:ext>
            </a:extLst>
          </p:cNvPr>
          <p:cNvSpPr/>
          <p:nvPr/>
        </p:nvSpPr>
        <p:spPr>
          <a:xfrm>
            <a:off x="470998" y="2123815"/>
            <a:ext cx="3718208" cy="322349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541F87BE-763F-3079-3285-A9E9266C964C}"/>
              </a:ext>
            </a:extLst>
          </p:cNvPr>
          <p:cNvSpPr txBox="1"/>
          <p:nvPr/>
        </p:nvSpPr>
        <p:spPr>
          <a:xfrm>
            <a:off x="454633" y="2284534"/>
            <a:ext cx="342235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  <a:t>30%</a:t>
            </a:r>
            <a:endParaRPr lang="en-GB" sz="4400" dirty="0">
              <a:solidFill>
                <a:schemeClr val="bg1"/>
              </a:solidFill>
              <a:latin typeface="Oswald SemiBold" pitchFamily="2" charset="0"/>
              <a:cs typeface="Aharoni" panose="02010803020104030203" pitchFamily="2" charset="-79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3CDE3904-2665-7258-95B3-30E2D543B1EA}"/>
              </a:ext>
            </a:extLst>
          </p:cNvPr>
          <p:cNvSpPr txBox="1"/>
          <p:nvPr/>
        </p:nvSpPr>
        <p:spPr>
          <a:xfrm>
            <a:off x="4384150" y="2284534"/>
            <a:ext cx="342235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  <a:t>54%</a:t>
            </a:r>
            <a:endParaRPr lang="en-GB" sz="4400">
              <a:solidFill>
                <a:schemeClr val="bg1"/>
              </a:solidFill>
              <a:latin typeface="Oswald SemiBold" pitchFamily="2" charset="0"/>
              <a:cs typeface="Aharoni" panose="02010803020104030203" pitchFamily="2" charset="-79"/>
            </a:endParaRP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258600A6-A87A-8B05-3EEE-56C5D90F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544" y="2392255"/>
            <a:ext cx="1712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  <a:t>SPECIALIZED </a:t>
            </a:r>
            <a:br>
              <a:rPr lang="en-US" altLang="fr-FR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</a:br>
            <a:r>
              <a:rPr lang="en-US" altLang="fr-FR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  <a:t>NUTRITION</a:t>
            </a:r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4B1E3C88-589F-EBE1-C43C-1405AC19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858" y="2392255"/>
            <a:ext cx="1712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  <a:t>ESSENTIAL DAIRY AND PLANT-BASED</a:t>
            </a:r>
          </a:p>
        </p:txBody>
      </p:sp>
      <p:sp>
        <p:nvSpPr>
          <p:cNvPr id="13" name="ZoneTexte 60">
            <a:extLst>
              <a:ext uri="{FF2B5EF4-FFF2-40B4-BE49-F238E27FC236}">
                <a16:creationId xmlns:a16="http://schemas.microsoft.com/office/drawing/2014/main" id="{5EA366FB-A472-D773-BEC2-53B53CAF3608}"/>
              </a:ext>
            </a:extLst>
          </p:cNvPr>
          <p:cNvSpPr txBox="1"/>
          <p:nvPr/>
        </p:nvSpPr>
        <p:spPr>
          <a:xfrm>
            <a:off x="470998" y="4858646"/>
            <a:ext cx="74289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err="1">
                <a:solidFill>
                  <a:schemeClr val="bg1"/>
                </a:solidFill>
              </a:rPr>
              <a:t>Core</a:t>
            </a:r>
            <a:br>
              <a:rPr lang="fr-FR" sz="1050">
                <a:solidFill>
                  <a:schemeClr val="bg1"/>
                </a:solidFill>
              </a:rPr>
            </a:br>
            <a:r>
              <a:rPr lang="fr-FR" sz="1050" err="1">
                <a:solidFill>
                  <a:schemeClr val="bg1"/>
                </a:solidFill>
              </a:rPr>
              <a:t>milk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14" name="ZoneTexte 71">
            <a:extLst>
              <a:ext uri="{FF2B5EF4-FFF2-40B4-BE49-F238E27FC236}">
                <a16:creationId xmlns:a16="http://schemas.microsoft.com/office/drawing/2014/main" id="{C03E0449-C880-E75E-C38E-80B753E3B473}"/>
              </a:ext>
            </a:extLst>
          </p:cNvPr>
          <p:cNvSpPr txBox="1"/>
          <p:nvPr/>
        </p:nvSpPr>
        <p:spPr>
          <a:xfrm>
            <a:off x="1172508" y="4878016"/>
            <a:ext cx="82061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dirty="0" err="1">
                <a:solidFill>
                  <a:schemeClr val="bg1"/>
                </a:solidFill>
              </a:rPr>
              <a:t>Specialise</a:t>
            </a:r>
            <a:r>
              <a:rPr lang="fr-FR" sz="1050" dirty="0">
                <a:solidFill>
                  <a:schemeClr val="bg1"/>
                </a:solidFill>
              </a:rPr>
              <a:t> 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 err="1">
                <a:solidFill>
                  <a:schemeClr val="bg1"/>
                </a:solidFill>
              </a:rPr>
              <a:t>pediatrics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5" name="ZoneTexte 72">
            <a:extLst>
              <a:ext uri="{FF2B5EF4-FFF2-40B4-BE49-F238E27FC236}">
                <a16:creationId xmlns:a16="http://schemas.microsoft.com/office/drawing/2014/main" id="{0B1B049A-09AB-8E9E-85D6-9B220C4683B0}"/>
              </a:ext>
            </a:extLst>
          </p:cNvPr>
          <p:cNvSpPr txBox="1"/>
          <p:nvPr/>
        </p:nvSpPr>
        <p:spPr>
          <a:xfrm>
            <a:off x="1955935" y="4858646"/>
            <a:ext cx="739123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>
                <a:solidFill>
                  <a:schemeClr val="bg1"/>
                </a:solidFill>
              </a:rPr>
              <a:t>First</a:t>
            </a:r>
            <a:br>
              <a:rPr lang="fr-FR" sz="1050">
                <a:solidFill>
                  <a:schemeClr val="bg1"/>
                </a:solidFill>
              </a:rPr>
            </a:br>
            <a:r>
              <a:rPr lang="fr-FR" sz="1050" err="1">
                <a:solidFill>
                  <a:schemeClr val="bg1"/>
                </a:solidFill>
              </a:rPr>
              <a:t>diet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16" name="ZoneTexte 73">
            <a:extLst>
              <a:ext uri="{FF2B5EF4-FFF2-40B4-BE49-F238E27FC236}">
                <a16:creationId xmlns:a16="http://schemas.microsoft.com/office/drawing/2014/main" id="{F8C47A54-C82B-AA13-7F11-DF7BF7622DD8}"/>
              </a:ext>
            </a:extLst>
          </p:cNvPr>
          <p:cNvSpPr txBox="1"/>
          <p:nvPr/>
        </p:nvSpPr>
        <p:spPr>
          <a:xfrm>
            <a:off x="2698822" y="4858646"/>
            <a:ext cx="739976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err="1">
                <a:solidFill>
                  <a:schemeClr val="bg1"/>
                </a:solidFill>
              </a:rPr>
              <a:t>Adults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17" name="ZoneTexte 74">
            <a:extLst>
              <a:ext uri="{FF2B5EF4-FFF2-40B4-BE49-F238E27FC236}">
                <a16:creationId xmlns:a16="http://schemas.microsoft.com/office/drawing/2014/main" id="{A6B5CA6F-22EB-CBDC-3D02-1F8DD8970C6E}"/>
              </a:ext>
            </a:extLst>
          </p:cNvPr>
          <p:cNvSpPr txBox="1"/>
          <p:nvPr/>
        </p:nvSpPr>
        <p:spPr>
          <a:xfrm>
            <a:off x="3442559" y="4858646"/>
            <a:ext cx="74288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err="1">
                <a:solidFill>
                  <a:schemeClr val="bg1"/>
                </a:solidFill>
              </a:rPr>
              <a:t>Healthy</a:t>
            </a:r>
            <a:br>
              <a:rPr lang="fr-FR" sz="1050">
                <a:solidFill>
                  <a:schemeClr val="bg1"/>
                </a:solidFill>
              </a:rPr>
            </a:br>
            <a:r>
              <a:rPr lang="fr-FR" sz="1050" err="1">
                <a:solidFill>
                  <a:schemeClr val="bg1"/>
                </a:solidFill>
              </a:rPr>
              <a:t>aging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18" name="ZoneTexte 60">
            <a:extLst>
              <a:ext uri="{FF2B5EF4-FFF2-40B4-BE49-F238E27FC236}">
                <a16:creationId xmlns:a16="http://schemas.microsoft.com/office/drawing/2014/main" id="{470510D5-381A-11E7-F986-667CE37FBD64}"/>
              </a:ext>
            </a:extLst>
          </p:cNvPr>
          <p:cNvSpPr txBox="1"/>
          <p:nvPr/>
        </p:nvSpPr>
        <p:spPr>
          <a:xfrm>
            <a:off x="4404767" y="4858646"/>
            <a:ext cx="74289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err="1">
                <a:solidFill>
                  <a:schemeClr val="bg1"/>
                </a:solidFill>
              </a:rPr>
              <a:t>Fresh</a:t>
            </a:r>
            <a:br>
              <a:rPr lang="fr-FR" sz="1050">
                <a:solidFill>
                  <a:schemeClr val="bg1"/>
                </a:solidFill>
              </a:rPr>
            </a:br>
            <a:r>
              <a:rPr lang="fr-FR" sz="1050" err="1">
                <a:solidFill>
                  <a:schemeClr val="bg1"/>
                </a:solidFill>
              </a:rPr>
              <a:t>dairy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19" name="ZoneTexte 71">
            <a:extLst>
              <a:ext uri="{FF2B5EF4-FFF2-40B4-BE49-F238E27FC236}">
                <a16:creationId xmlns:a16="http://schemas.microsoft.com/office/drawing/2014/main" id="{846A7B25-848A-1055-B545-8F2CA433B610}"/>
              </a:ext>
            </a:extLst>
          </p:cNvPr>
          <p:cNvSpPr txBox="1"/>
          <p:nvPr/>
        </p:nvSpPr>
        <p:spPr>
          <a:xfrm>
            <a:off x="5150571" y="4858646"/>
            <a:ext cx="74288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>
                <a:solidFill>
                  <a:schemeClr val="bg1"/>
                </a:solidFill>
              </a:rPr>
              <a:t>Plant</a:t>
            </a:r>
            <a:br>
              <a:rPr lang="fr-FR" sz="1050">
                <a:solidFill>
                  <a:schemeClr val="bg1"/>
                </a:solidFill>
              </a:rPr>
            </a:br>
            <a:r>
              <a:rPr lang="fr-FR" sz="1050" err="1">
                <a:solidFill>
                  <a:schemeClr val="bg1"/>
                </a:solidFill>
              </a:rPr>
              <a:t>based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0" name="ZoneTexte 72">
            <a:extLst>
              <a:ext uri="{FF2B5EF4-FFF2-40B4-BE49-F238E27FC236}">
                <a16:creationId xmlns:a16="http://schemas.microsoft.com/office/drawing/2014/main" id="{0A64C642-E2B1-5724-E30C-9474F02D7A3F}"/>
              </a:ext>
            </a:extLst>
          </p:cNvPr>
          <p:cNvSpPr txBox="1"/>
          <p:nvPr/>
        </p:nvSpPr>
        <p:spPr>
          <a:xfrm>
            <a:off x="5889703" y="4858646"/>
            <a:ext cx="739123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err="1">
                <a:solidFill>
                  <a:schemeClr val="bg1"/>
                </a:solidFill>
              </a:rPr>
              <a:t>Prenium</a:t>
            </a:r>
            <a:br>
              <a:rPr lang="fr-FR" sz="1050">
                <a:solidFill>
                  <a:schemeClr val="bg1"/>
                </a:solidFill>
              </a:rPr>
            </a:br>
            <a:r>
              <a:rPr lang="fr-FR" sz="1050" err="1">
                <a:solidFill>
                  <a:schemeClr val="bg1"/>
                </a:solidFill>
              </a:rPr>
              <a:t>dairy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1" name="ZoneTexte 73">
            <a:extLst>
              <a:ext uri="{FF2B5EF4-FFF2-40B4-BE49-F238E27FC236}">
                <a16:creationId xmlns:a16="http://schemas.microsoft.com/office/drawing/2014/main" id="{E174631C-DBF5-BAFF-C4EA-D467D83859B9}"/>
              </a:ext>
            </a:extLst>
          </p:cNvPr>
          <p:cNvSpPr txBox="1"/>
          <p:nvPr/>
        </p:nvSpPr>
        <p:spPr>
          <a:xfrm>
            <a:off x="6632590" y="4858646"/>
            <a:ext cx="73997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>
                <a:solidFill>
                  <a:schemeClr val="bg1"/>
                </a:solidFill>
              </a:rPr>
              <a:t>Coffee </a:t>
            </a:r>
            <a:r>
              <a:rPr lang="fr-FR" sz="1050" err="1">
                <a:solidFill>
                  <a:schemeClr val="bg1"/>
                </a:solidFill>
              </a:rPr>
              <a:t>creamer</a:t>
            </a:r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2" name="ZoneTexte 74">
            <a:extLst>
              <a:ext uri="{FF2B5EF4-FFF2-40B4-BE49-F238E27FC236}">
                <a16:creationId xmlns:a16="http://schemas.microsoft.com/office/drawing/2014/main" id="{ABE1B407-4B4B-3778-3D04-8BE5612A6034}"/>
              </a:ext>
            </a:extLst>
          </p:cNvPr>
          <p:cNvSpPr txBox="1"/>
          <p:nvPr/>
        </p:nvSpPr>
        <p:spPr>
          <a:xfrm>
            <a:off x="7376327" y="4858646"/>
            <a:ext cx="74288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>
                <a:solidFill>
                  <a:schemeClr val="bg1"/>
                </a:solidFill>
              </a:rPr>
              <a:t>Plant </a:t>
            </a:r>
            <a:r>
              <a:rPr lang="fr-FR" sz="1050" err="1">
                <a:solidFill>
                  <a:schemeClr val="bg1"/>
                </a:solidFill>
              </a:rPr>
              <a:t>based</a:t>
            </a:r>
            <a:br>
              <a:rPr lang="fr-FR" sz="1050">
                <a:solidFill>
                  <a:schemeClr val="bg1"/>
                </a:solidFill>
              </a:rPr>
            </a:br>
            <a:r>
              <a:rPr lang="fr-FR" sz="1050">
                <a:solidFill>
                  <a:schemeClr val="bg1"/>
                </a:solidFill>
              </a:rPr>
              <a:t>coffee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2A9334-25DF-3AD0-2369-464F7C8891C1}"/>
              </a:ext>
            </a:extLst>
          </p:cNvPr>
          <p:cNvSpPr/>
          <p:nvPr/>
        </p:nvSpPr>
        <p:spPr>
          <a:xfrm>
            <a:off x="4497640" y="3053594"/>
            <a:ext cx="3539983" cy="1715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170">
            <a:extLst>
              <a:ext uri="{FF2B5EF4-FFF2-40B4-BE49-F238E27FC236}">
                <a16:creationId xmlns:a16="http://schemas.microsoft.com/office/drawing/2014/main" id="{E544AAEF-10E7-B847-FAED-D7F336EE80AA}"/>
              </a:ext>
            </a:extLst>
          </p:cNvPr>
          <p:cNvGrpSpPr/>
          <p:nvPr/>
        </p:nvGrpSpPr>
        <p:grpSpPr>
          <a:xfrm>
            <a:off x="5147661" y="3292202"/>
            <a:ext cx="2228684" cy="1370837"/>
            <a:chOff x="5264038" y="2188398"/>
            <a:chExt cx="2228684" cy="1558832"/>
          </a:xfrm>
        </p:grpSpPr>
        <p:cxnSp>
          <p:nvCxnSpPr>
            <p:cNvPr id="25" name="Straight Connector 89">
              <a:extLst>
                <a:ext uri="{FF2B5EF4-FFF2-40B4-BE49-F238E27FC236}">
                  <a16:creationId xmlns:a16="http://schemas.microsoft.com/office/drawing/2014/main" id="{75E65243-DEAF-5E4E-215E-D9D4B0C610F5}"/>
                </a:ext>
              </a:extLst>
            </p:cNvPr>
            <p:cNvCxnSpPr>
              <a:cxnSpLocks/>
            </p:cNvCxnSpPr>
            <p:nvPr/>
          </p:nvCxnSpPr>
          <p:spPr>
            <a:xfrm>
              <a:off x="5264038" y="218839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90">
              <a:extLst>
                <a:ext uri="{FF2B5EF4-FFF2-40B4-BE49-F238E27FC236}">
                  <a16:creationId xmlns:a16="http://schemas.microsoft.com/office/drawing/2014/main" id="{F17CD1DB-0A6C-8B04-2C78-24F6A6ADD2A3}"/>
                </a:ext>
              </a:extLst>
            </p:cNvPr>
            <p:cNvCxnSpPr>
              <a:cxnSpLocks/>
            </p:cNvCxnSpPr>
            <p:nvPr/>
          </p:nvCxnSpPr>
          <p:spPr>
            <a:xfrm>
              <a:off x="6006933" y="218839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91">
              <a:extLst>
                <a:ext uri="{FF2B5EF4-FFF2-40B4-BE49-F238E27FC236}">
                  <a16:creationId xmlns:a16="http://schemas.microsoft.com/office/drawing/2014/main" id="{D1F60986-2642-8794-989D-EAB3556F540D}"/>
                </a:ext>
              </a:extLst>
            </p:cNvPr>
            <p:cNvCxnSpPr>
              <a:cxnSpLocks/>
            </p:cNvCxnSpPr>
            <p:nvPr/>
          </p:nvCxnSpPr>
          <p:spPr>
            <a:xfrm>
              <a:off x="6749827" y="218839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92">
              <a:extLst>
                <a:ext uri="{FF2B5EF4-FFF2-40B4-BE49-F238E27FC236}">
                  <a16:creationId xmlns:a16="http://schemas.microsoft.com/office/drawing/2014/main" id="{2AD03D0B-ED51-35A6-0C09-6818496B816D}"/>
                </a:ext>
              </a:extLst>
            </p:cNvPr>
            <p:cNvCxnSpPr>
              <a:cxnSpLocks/>
            </p:cNvCxnSpPr>
            <p:nvPr/>
          </p:nvCxnSpPr>
          <p:spPr>
            <a:xfrm>
              <a:off x="7492722" y="218839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CE4E27A-1999-7D11-60F2-17F2CFA3943F}"/>
              </a:ext>
            </a:extLst>
          </p:cNvPr>
          <p:cNvSpPr/>
          <p:nvPr/>
        </p:nvSpPr>
        <p:spPr>
          <a:xfrm>
            <a:off x="8338445" y="2123815"/>
            <a:ext cx="2970416" cy="3223491"/>
          </a:xfrm>
          <a:prstGeom prst="rect">
            <a:avLst/>
          </a:prstGeom>
          <a:solidFill>
            <a:schemeClr val="accent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DFDF29-4BEF-268B-731B-F06F950A240E}"/>
              </a:ext>
            </a:extLst>
          </p:cNvPr>
          <p:cNvSpPr txBox="1"/>
          <p:nvPr/>
        </p:nvSpPr>
        <p:spPr>
          <a:xfrm>
            <a:off x="8322793" y="2284534"/>
            <a:ext cx="27340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  <a:t>16%</a:t>
            </a:r>
            <a:endParaRPr lang="en-GB" sz="4400" dirty="0">
              <a:solidFill>
                <a:schemeClr val="bg1"/>
              </a:solidFill>
              <a:latin typeface="Oswald SemiBold" pitchFamily="2" charset="0"/>
              <a:cs typeface="Aharoni" panose="02010803020104030203" pitchFamily="2" charset="-79"/>
            </a:endParaRP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B7446220-9AB9-72F1-C7B0-D18BC4A70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261" y="2530755"/>
            <a:ext cx="1368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>
                <a:solidFill>
                  <a:schemeClr val="bg1"/>
                </a:solidFill>
                <a:latin typeface="Oswald SemiBold" pitchFamily="2" charset="0"/>
                <a:cs typeface="Aharoni" panose="02010803020104030203" pitchFamily="2" charset="-79"/>
              </a:rPr>
              <a:t>WATERS</a:t>
            </a:r>
          </a:p>
        </p:txBody>
      </p:sp>
      <p:sp>
        <p:nvSpPr>
          <p:cNvPr id="32" name="ZoneTexte 60">
            <a:extLst>
              <a:ext uri="{FF2B5EF4-FFF2-40B4-BE49-F238E27FC236}">
                <a16:creationId xmlns:a16="http://schemas.microsoft.com/office/drawing/2014/main" id="{F39A336F-A3BF-5DCE-DA68-F5C785A0323E}"/>
              </a:ext>
            </a:extLst>
          </p:cNvPr>
          <p:cNvSpPr txBox="1"/>
          <p:nvPr/>
        </p:nvSpPr>
        <p:spPr>
          <a:xfrm>
            <a:off x="8784306" y="4858646"/>
            <a:ext cx="73364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Waters</a:t>
            </a:r>
          </a:p>
        </p:txBody>
      </p:sp>
      <p:sp>
        <p:nvSpPr>
          <p:cNvPr id="33" name="ZoneTexte 71">
            <a:extLst>
              <a:ext uri="{FF2B5EF4-FFF2-40B4-BE49-F238E27FC236}">
                <a16:creationId xmlns:a16="http://schemas.microsoft.com/office/drawing/2014/main" id="{6C8A8B93-A32B-4865-1067-951F5D9E1157}"/>
              </a:ext>
            </a:extLst>
          </p:cNvPr>
          <p:cNvSpPr txBox="1"/>
          <p:nvPr/>
        </p:nvSpPr>
        <p:spPr>
          <a:xfrm>
            <a:off x="9963808" y="4858646"/>
            <a:ext cx="96927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dirty="0" err="1">
                <a:solidFill>
                  <a:schemeClr val="bg1"/>
                </a:solidFill>
              </a:rPr>
              <a:t>Aquadrinks</a:t>
            </a:r>
            <a:endParaRPr lang="fr-FR" sz="1050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100">
            <a:extLst>
              <a:ext uri="{FF2B5EF4-FFF2-40B4-BE49-F238E27FC236}">
                <a16:creationId xmlns:a16="http://schemas.microsoft.com/office/drawing/2014/main" id="{FD5A867F-CC5B-ABD1-C946-30D5B9A2A505}"/>
              </a:ext>
            </a:extLst>
          </p:cNvPr>
          <p:cNvCxnSpPr>
            <a:cxnSpLocks/>
          </p:cNvCxnSpPr>
          <p:nvPr/>
        </p:nvCxnSpPr>
        <p:spPr>
          <a:xfrm>
            <a:off x="9823656" y="3202550"/>
            <a:ext cx="0" cy="1558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8B8AD86-01EF-AC49-57F2-254DA26586E7}"/>
              </a:ext>
            </a:extLst>
          </p:cNvPr>
          <p:cNvSpPr/>
          <p:nvPr/>
        </p:nvSpPr>
        <p:spPr>
          <a:xfrm>
            <a:off x="567839" y="3053594"/>
            <a:ext cx="3539983" cy="1715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172A6-9D39-5486-E65C-339584B4C239}"/>
              </a:ext>
            </a:extLst>
          </p:cNvPr>
          <p:cNvSpPr/>
          <p:nvPr/>
        </p:nvSpPr>
        <p:spPr>
          <a:xfrm>
            <a:off x="8425507" y="3053594"/>
            <a:ext cx="2776354" cy="1715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125">
            <a:extLst>
              <a:ext uri="{FF2B5EF4-FFF2-40B4-BE49-F238E27FC236}">
                <a16:creationId xmlns:a16="http://schemas.microsoft.com/office/drawing/2014/main" id="{D537F74D-528B-FA70-95CF-6F68B2D7E8F2}"/>
              </a:ext>
            </a:extLst>
          </p:cNvPr>
          <p:cNvSpPr/>
          <p:nvPr/>
        </p:nvSpPr>
        <p:spPr>
          <a:xfrm>
            <a:off x="3400736" y="2356141"/>
            <a:ext cx="626226" cy="6262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129">
            <a:extLst>
              <a:ext uri="{FF2B5EF4-FFF2-40B4-BE49-F238E27FC236}">
                <a16:creationId xmlns:a16="http://schemas.microsoft.com/office/drawing/2014/main" id="{E0E379BE-F403-D35A-3543-27064CAB93AE}"/>
              </a:ext>
            </a:extLst>
          </p:cNvPr>
          <p:cNvSpPr/>
          <p:nvPr/>
        </p:nvSpPr>
        <p:spPr>
          <a:xfrm>
            <a:off x="7411397" y="2356141"/>
            <a:ext cx="626226" cy="6262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130">
            <a:extLst>
              <a:ext uri="{FF2B5EF4-FFF2-40B4-BE49-F238E27FC236}">
                <a16:creationId xmlns:a16="http://schemas.microsoft.com/office/drawing/2014/main" id="{501C743B-FA00-ABD6-BB65-A0B5C242EB00}"/>
              </a:ext>
            </a:extLst>
          </p:cNvPr>
          <p:cNvSpPr/>
          <p:nvPr/>
        </p:nvSpPr>
        <p:spPr>
          <a:xfrm>
            <a:off x="10575244" y="2356141"/>
            <a:ext cx="626226" cy="6262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9">
            <a:extLst>
              <a:ext uri="{FF2B5EF4-FFF2-40B4-BE49-F238E27FC236}">
                <a16:creationId xmlns:a16="http://schemas.microsoft.com/office/drawing/2014/main" id="{70C0455D-8C18-F6A2-65AC-FFA2FA906F4B}"/>
              </a:ext>
            </a:extLst>
          </p:cNvPr>
          <p:cNvGrpSpPr/>
          <p:nvPr/>
        </p:nvGrpSpPr>
        <p:grpSpPr>
          <a:xfrm>
            <a:off x="1213893" y="3292203"/>
            <a:ext cx="2228684" cy="1364336"/>
            <a:chOff x="1280422" y="2778948"/>
            <a:chExt cx="2079141" cy="1558832"/>
          </a:xfrm>
        </p:grpSpPr>
        <p:cxnSp>
          <p:nvCxnSpPr>
            <p:cNvPr id="41" name="Straight Connector 48">
              <a:extLst>
                <a:ext uri="{FF2B5EF4-FFF2-40B4-BE49-F238E27FC236}">
                  <a16:creationId xmlns:a16="http://schemas.microsoft.com/office/drawing/2014/main" id="{E63EA4A2-6166-E7A5-9EC6-ACAE1FD9DA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422" y="277894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50">
              <a:extLst>
                <a:ext uri="{FF2B5EF4-FFF2-40B4-BE49-F238E27FC236}">
                  <a16:creationId xmlns:a16="http://schemas.microsoft.com/office/drawing/2014/main" id="{2D3F6572-371B-D7DD-CC93-6A0890EA65F5}"/>
                </a:ext>
              </a:extLst>
            </p:cNvPr>
            <p:cNvCxnSpPr>
              <a:cxnSpLocks/>
            </p:cNvCxnSpPr>
            <p:nvPr/>
          </p:nvCxnSpPr>
          <p:spPr>
            <a:xfrm>
              <a:off x="1973469" y="277894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51">
              <a:extLst>
                <a:ext uri="{FF2B5EF4-FFF2-40B4-BE49-F238E27FC236}">
                  <a16:creationId xmlns:a16="http://schemas.microsoft.com/office/drawing/2014/main" id="{99412E08-7318-2D49-0D5B-5009DCB6EF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6516" y="277894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52">
              <a:extLst>
                <a:ext uri="{FF2B5EF4-FFF2-40B4-BE49-F238E27FC236}">
                  <a16:creationId xmlns:a16="http://schemas.microsoft.com/office/drawing/2014/main" id="{6DEADAAC-E4E3-D63C-5B76-A85EB189F1CC}"/>
                </a:ext>
              </a:extLst>
            </p:cNvPr>
            <p:cNvCxnSpPr>
              <a:cxnSpLocks/>
            </p:cNvCxnSpPr>
            <p:nvPr/>
          </p:nvCxnSpPr>
          <p:spPr>
            <a:xfrm>
              <a:off x="3359563" y="2778948"/>
              <a:ext cx="0" cy="155883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Image 58">
            <a:extLst>
              <a:ext uri="{FF2B5EF4-FFF2-40B4-BE49-F238E27FC236}">
                <a16:creationId xmlns:a16="http://schemas.microsoft.com/office/drawing/2014/main" id="{23EF5245-F7F2-AD67-079B-2F1F00A4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02" y="4310794"/>
            <a:ext cx="449354" cy="393666"/>
          </a:xfrm>
          <a:prstGeom prst="rect">
            <a:avLst/>
          </a:prstGeom>
        </p:spPr>
      </p:pic>
      <p:pic>
        <p:nvPicPr>
          <p:cNvPr id="46" name="Image 57">
            <a:extLst>
              <a:ext uri="{FF2B5EF4-FFF2-40B4-BE49-F238E27FC236}">
                <a16:creationId xmlns:a16="http://schemas.microsoft.com/office/drawing/2014/main" id="{4333FDE5-8C50-40B4-9B14-878EEBF9D2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5" r="17806"/>
          <a:stretch/>
        </p:blipFill>
        <p:spPr>
          <a:xfrm>
            <a:off x="1375704" y="4272457"/>
            <a:ext cx="399904" cy="395286"/>
          </a:xfrm>
          <a:prstGeom prst="rect">
            <a:avLst/>
          </a:prstGeom>
        </p:spPr>
      </p:pic>
      <p:pic>
        <p:nvPicPr>
          <p:cNvPr id="47" name="Image 51">
            <a:extLst>
              <a:ext uri="{FF2B5EF4-FFF2-40B4-BE49-F238E27FC236}">
                <a16:creationId xmlns:a16="http://schemas.microsoft.com/office/drawing/2014/main" id="{8E33424A-834E-988E-694A-94163DB8DB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51" y="4233165"/>
            <a:ext cx="491984" cy="430566"/>
          </a:xfrm>
          <a:prstGeom prst="rect">
            <a:avLst/>
          </a:prstGeom>
        </p:spPr>
      </p:pic>
      <p:pic>
        <p:nvPicPr>
          <p:cNvPr id="48" name="Image 48">
            <a:extLst>
              <a:ext uri="{FF2B5EF4-FFF2-40B4-BE49-F238E27FC236}">
                <a16:creationId xmlns:a16="http://schemas.microsoft.com/office/drawing/2014/main" id="{0B9FA4A6-12CE-6621-500C-B05318D8A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5" t="12965"/>
          <a:stretch/>
        </p:blipFill>
        <p:spPr>
          <a:xfrm>
            <a:off x="2831181" y="4272554"/>
            <a:ext cx="433316" cy="408946"/>
          </a:xfrm>
          <a:prstGeom prst="rect">
            <a:avLst/>
          </a:prstGeom>
        </p:spPr>
      </p:pic>
      <p:pic>
        <p:nvPicPr>
          <p:cNvPr id="49" name="Image 47">
            <a:extLst>
              <a:ext uri="{FF2B5EF4-FFF2-40B4-BE49-F238E27FC236}">
                <a16:creationId xmlns:a16="http://schemas.microsoft.com/office/drawing/2014/main" id="{9658FA5D-4AFC-DAB4-129E-059098C180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1" t="9776" r="22947" b="-1"/>
          <a:stretch/>
        </p:blipFill>
        <p:spPr>
          <a:xfrm>
            <a:off x="3578610" y="4273592"/>
            <a:ext cx="390268" cy="424228"/>
          </a:xfrm>
          <a:prstGeom prst="rect">
            <a:avLst/>
          </a:prstGeom>
        </p:spPr>
      </p:pic>
      <p:pic>
        <p:nvPicPr>
          <p:cNvPr id="50" name="Image 1030">
            <a:extLst>
              <a:ext uri="{FF2B5EF4-FFF2-40B4-BE49-F238E27FC236}">
                <a16:creationId xmlns:a16="http://schemas.microsoft.com/office/drawing/2014/main" id="{EAB6B8E6-0598-98D3-19CB-D2DC8096A7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90"/>
          <a:stretch/>
        </p:blipFill>
        <p:spPr>
          <a:xfrm>
            <a:off x="4574480" y="4210929"/>
            <a:ext cx="453536" cy="468844"/>
          </a:xfrm>
          <a:prstGeom prst="rect">
            <a:avLst/>
          </a:prstGeom>
        </p:spPr>
      </p:pic>
      <p:pic>
        <p:nvPicPr>
          <p:cNvPr id="51" name="Image 1031">
            <a:extLst>
              <a:ext uri="{FF2B5EF4-FFF2-40B4-BE49-F238E27FC236}">
                <a16:creationId xmlns:a16="http://schemas.microsoft.com/office/drawing/2014/main" id="{F4B3340F-0EF2-BE90-72B8-7F8CC8EE80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38"/>
          <a:stretch/>
        </p:blipFill>
        <p:spPr>
          <a:xfrm>
            <a:off x="5310949" y="4267650"/>
            <a:ext cx="441372" cy="428166"/>
          </a:xfrm>
          <a:prstGeom prst="rect">
            <a:avLst/>
          </a:prstGeom>
        </p:spPr>
      </p:pic>
      <p:pic>
        <p:nvPicPr>
          <p:cNvPr id="52" name="Image 1032">
            <a:extLst>
              <a:ext uri="{FF2B5EF4-FFF2-40B4-BE49-F238E27FC236}">
                <a16:creationId xmlns:a16="http://schemas.microsoft.com/office/drawing/2014/main" id="{23BBDA9A-54FC-9CFF-8E3F-220E2AB010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5" b="-1"/>
          <a:stretch/>
        </p:blipFill>
        <p:spPr>
          <a:xfrm>
            <a:off x="5990516" y="4246350"/>
            <a:ext cx="510476" cy="434196"/>
          </a:xfrm>
          <a:prstGeom prst="rect">
            <a:avLst/>
          </a:prstGeom>
        </p:spPr>
      </p:pic>
      <p:pic>
        <p:nvPicPr>
          <p:cNvPr id="53" name="Image 1033">
            <a:extLst>
              <a:ext uri="{FF2B5EF4-FFF2-40B4-BE49-F238E27FC236}">
                <a16:creationId xmlns:a16="http://schemas.microsoft.com/office/drawing/2014/main" id="{E026D7D1-BD0E-46BB-CDC4-E5304E032B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84" y="4260222"/>
            <a:ext cx="449218" cy="409560"/>
          </a:xfrm>
          <a:prstGeom prst="rect">
            <a:avLst/>
          </a:prstGeom>
        </p:spPr>
      </p:pic>
      <p:pic>
        <p:nvPicPr>
          <p:cNvPr id="54" name="Image 1034">
            <a:extLst>
              <a:ext uri="{FF2B5EF4-FFF2-40B4-BE49-F238E27FC236}">
                <a16:creationId xmlns:a16="http://schemas.microsoft.com/office/drawing/2014/main" id="{83FC6BF0-4B9C-1C30-3E7B-A17AA09E73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3"/>
          <a:stretch/>
        </p:blipFill>
        <p:spPr>
          <a:xfrm>
            <a:off x="7471431" y="4227457"/>
            <a:ext cx="411188" cy="441344"/>
          </a:xfrm>
          <a:prstGeom prst="rect">
            <a:avLst/>
          </a:prstGeom>
        </p:spPr>
      </p:pic>
      <p:pic>
        <p:nvPicPr>
          <p:cNvPr id="55" name="Picture 14" descr="A picture containing shirt&#10;&#10;Description generated with very high confidence">
            <a:extLst>
              <a:ext uri="{FF2B5EF4-FFF2-40B4-BE49-F238E27FC236}">
                <a16:creationId xmlns:a16="http://schemas.microsoft.com/office/drawing/2014/main" id="{0C0EAD0C-2634-321E-F7DC-1C30E6CEEF5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13" t="11396" r="26170"/>
          <a:stretch/>
        </p:blipFill>
        <p:spPr>
          <a:xfrm>
            <a:off x="8870422" y="4273592"/>
            <a:ext cx="346352" cy="412196"/>
          </a:xfrm>
          <a:prstGeom prst="rect">
            <a:avLst/>
          </a:prstGeom>
        </p:spPr>
      </p:pic>
      <p:pic>
        <p:nvPicPr>
          <p:cNvPr id="56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71ADC79C-443F-F1C7-104C-DB253194A7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70" t="10890" r="28454"/>
          <a:stretch/>
        </p:blipFill>
        <p:spPr>
          <a:xfrm>
            <a:off x="10401442" y="4280219"/>
            <a:ext cx="283988" cy="387522"/>
          </a:xfrm>
          <a:prstGeom prst="rect">
            <a:avLst/>
          </a:prstGeom>
        </p:spPr>
      </p:pic>
      <p:pic>
        <p:nvPicPr>
          <p:cNvPr id="57" name="Image 27">
            <a:extLst>
              <a:ext uri="{FF2B5EF4-FFF2-40B4-BE49-F238E27FC236}">
                <a16:creationId xmlns:a16="http://schemas.microsoft.com/office/drawing/2014/main" id="{BC9E96D3-31D4-4EEB-4E01-2835CF7156D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970" y="2281645"/>
            <a:ext cx="776858" cy="775218"/>
          </a:xfrm>
          <a:prstGeom prst="rect">
            <a:avLst/>
          </a:prstGeom>
          <a:ln>
            <a:noFill/>
          </a:ln>
        </p:spPr>
      </p:pic>
      <p:pic>
        <p:nvPicPr>
          <p:cNvPr id="58" name="Image 10">
            <a:extLst>
              <a:ext uri="{FF2B5EF4-FFF2-40B4-BE49-F238E27FC236}">
                <a16:creationId xmlns:a16="http://schemas.microsoft.com/office/drawing/2014/main" id="{4AA7B92B-9C34-C284-8D88-17F6305768E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634" y="2293091"/>
            <a:ext cx="744003" cy="752327"/>
          </a:xfrm>
          <a:prstGeom prst="rect">
            <a:avLst/>
          </a:prstGeom>
        </p:spPr>
      </p:pic>
      <p:pic>
        <p:nvPicPr>
          <p:cNvPr id="59" name="Image 37">
            <a:extLst>
              <a:ext uri="{FF2B5EF4-FFF2-40B4-BE49-F238E27FC236}">
                <a16:creationId xmlns:a16="http://schemas.microsoft.com/office/drawing/2014/main" id="{FC4B5713-950B-FA6E-A4AC-861412C652B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444" y="2286781"/>
            <a:ext cx="766564" cy="764946"/>
          </a:xfrm>
          <a:prstGeom prst="rect">
            <a:avLst/>
          </a:prstGeom>
          <a:ln>
            <a:noFill/>
          </a:ln>
        </p:spPr>
      </p:pic>
      <p:pic>
        <p:nvPicPr>
          <p:cNvPr id="60" name="Picture 68">
            <a:extLst>
              <a:ext uri="{FF2B5EF4-FFF2-40B4-BE49-F238E27FC236}">
                <a16:creationId xmlns:a16="http://schemas.microsoft.com/office/drawing/2014/main" id="{239E3CB1-7A30-1CF3-FBAF-C522913DF5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28698" y="3252471"/>
            <a:ext cx="2011854" cy="963251"/>
          </a:xfrm>
          <a:prstGeom prst="rect">
            <a:avLst/>
          </a:prstGeom>
        </p:spPr>
      </p:pic>
      <p:pic>
        <p:nvPicPr>
          <p:cNvPr id="61" name="Picture 69">
            <a:extLst>
              <a:ext uri="{FF2B5EF4-FFF2-40B4-BE49-F238E27FC236}">
                <a16:creationId xmlns:a16="http://schemas.microsoft.com/office/drawing/2014/main" id="{9EE25352-9A2D-54F4-B5F1-81D99ECC7E0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41349"/>
          <a:stretch/>
        </p:blipFill>
        <p:spPr>
          <a:xfrm>
            <a:off x="490187" y="3256714"/>
            <a:ext cx="3548180" cy="972586"/>
          </a:xfrm>
          <a:prstGeom prst="rect">
            <a:avLst/>
          </a:prstGeom>
        </p:spPr>
      </p:pic>
      <p:pic>
        <p:nvPicPr>
          <p:cNvPr id="62" name="Picture 72">
            <a:extLst>
              <a:ext uri="{FF2B5EF4-FFF2-40B4-BE49-F238E27FC236}">
                <a16:creationId xmlns:a16="http://schemas.microsoft.com/office/drawing/2014/main" id="{88E74846-9B3A-B72A-40E7-23EA0BA8CA5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24121"/>
          <a:stretch/>
        </p:blipFill>
        <p:spPr>
          <a:xfrm>
            <a:off x="5302793" y="3276059"/>
            <a:ext cx="532476" cy="883831"/>
          </a:xfrm>
          <a:prstGeom prst="rect">
            <a:avLst/>
          </a:prstGeom>
        </p:spPr>
      </p:pic>
      <p:pic>
        <p:nvPicPr>
          <p:cNvPr id="63" name="Picture 73">
            <a:extLst>
              <a:ext uri="{FF2B5EF4-FFF2-40B4-BE49-F238E27FC236}">
                <a16:creationId xmlns:a16="http://schemas.microsoft.com/office/drawing/2014/main" id="{A4DECBBE-C6C9-C612-F1F7-2A9E560BA25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-602" t="26747" r="82616" b="50689"/>
          <a:stretch/>
        </p:blipFill>
        <p:spPr>
          <a:xfrm>
            <a:off x="4537536" y="3511167"/>
            <a:ext cx="553548" cy="672230"/>
          </a:xfrm>
          <a:prstGeom prst="rect">
            <a:avLst/>
          </a:prstGeom>
        </p:spPr>
      </p:pic>
      <p:pic>
        <p:nvPicPr>
          <p:cNvPr id="64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DD70C3F-4DE9-6833-8D20-2441AE69F6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62238" y="3312269"/>
            <a:ext cx="591891" cy="857813"/>
          </a:xfrm>
          <a:prstGeom prst="rect">
            <a:avLst/>
          </a:prstGeom>
        </p:spPr>
      </p:pic>
      <p:pic>
        <p:nvPicPr>
          <p:cNvPr id="65" name="Picture 7" descr="A picture containing text, beverage, soft drink&#10;&#10;Description automatically generated">
            <a:extLst>
              <a:ext uri="{FF2B5EF4-FFF2-40B4-BE49-F238E27FC236}">
                <a16:creationId xmlns:a16="http://schemas.microsoft.com/office/drawing/2014/main" id="{697BAF67-9704-55FB-FDB4-78A10DE01CD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6625"/>
          <a:stretch/>
        </p:blipFill>
        <p:spPr>
          <a:xfrm>
            <a:off x="6773055" y="3185399"/>
            <a:ext cx="486269" cy="993458"/>
          </a:xfrm>
          <a:prstGeom prst="rect">
            <a:avLst/>
          </a:prstGeom>
        </p:spPr>
      </p:pic>
      <p:pic>
        <p:nvPicPr>
          <p:cNvPr id="66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D892611-AB0D-B89F-3BF8-F4DEFBA8142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11750"/>
          <a:stretch/>
        </p:blipFill>
        <p:spPr>
          <a:xfrm>
            <a:off x="7447426" y="3205242"/>
            <a:ext cx="510070" cy="9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60B7-B02F-E5E7-F2A7-85310A01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>
                <a:latin typeface="Oswald SemiBold"/>
                <a:cs typeface="Aharoni"/>
              </a:rPr>
              <a:t>danone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39C50-21F0-4DA0-D7E7-62122A5A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B3A50D30-3419-65D1-1BD5-4317A1B452DB}"/>
              </a:ext>
            </a:extLst>
          </p:cNvPr>
          <p:cNvSpPr txBox="1">
            <a:spLocks/>
          </p:cNvSpPr>
          <p:nvPr/>
        </p:nvSpPr>
        <p:spPr>
          <a:xfrm>
            <a:off x="412610" y="309552"/>
            <a:ext cx="2955198" cy="4343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3pPr>
            <a:lvl4pPr marL="199320" marR="0" indent="-19932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4pPr>
            <a:lvl5pPr marL="378707" marR="0" indent="-19932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5pPr>
            <a:lvl6pPr marL="25400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6pPr>
            <a:lvl7pPr marL="29972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7pPr>
            <a:lvl8pPr marL="34544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8pPr>
            <a:lvl9pPr marL="39116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rPr>
              <a:t>The HOPE </a:t>
            </a:r>
            <a:r>
              <a:rPr lang="en-US" sz="2800" b="1" dirty="0" err="1">
                <a:solidFill>
                  <a:schemeClr val="tx1"/>
                </a:solidFill>
                <a:latin typeface="Danone One Condensed" panose="020B0504030202020204" pitchFamily="34" charset="0"/>
                <a:ea typeface="+mj-ea"/>
                <a:cs typeface="+mj-cs"/>
              </a:rPr>
              <a:t>ValueS</a:t>
            </a:r>
            <a:endParaRPr lang="en-US" sz="2800" b="1" dirty="0">
              <a:solidFill>
                <a:schemeClr val="tx1"/>
              </a:solidFill>
              <a:latin typeface="Danone One Condensed" panose="020B0504030202020204" pitchFamily="34" charset="0"/>
              <a:ea typeface="+mj-ea"/>
              <a:cs typeface="+mj-cs"/>
            </a:endParaRPr>
          </a:p>
        </p:txBody>
      </p:sp>
      <p:cxnSp>
        <p:nvCxnSpPr>
          <p:cNvPr id="12" name="Conector recto 46">
            <a:extLst>
              <a:ext uri="{FF2B5EF4-FFF2-40B4-BE49-F238E27FC236}">
                <a16:creationId xmlns:a16="http://schemas.microsoft.com/office/drawing/2014/main" id="{39B8C367-C584-5D3D-F1B5-FC23728D4E50}"/>
              </a:ext>
            </a:extLst>
          </p:cNvPr>
          <p:cNvCxnSpPr>
            <a:cxnSpLocks/>
          </p:cNvCxnSpPr>
          <p:nvPr/>
        </p:nvCxnSpPr>
        <p:spPr>
          <a:xfrm flipV="1">
            <a:off x="5908526" y="867533"/>
            <a:ext cx="0" cy="4486854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47">
            <a:extLst>
              <a:ext uri="{FF2B5EF4-FFF2-40B4-BE49-F238E27FC236}">
                <a16:creationId xmlns:a16="http://schemas.microsoft.com/office/drawing/2014/main" id="{66ED7005-048A-4190-AECC-3DC614CADA47}"/>
              </a:ext>
            </a:extLst>
          </p:cNvPr>
          <p:cNvCxnSpPr>
            <a:cxnSpLocks/>
          </p:cNvCxnSpPr>
          <p:nvPr/>
        </p:nvCxnSpPr>
        <p:spPr>
          <a:xfrm flipV="1">
            <a:off x="3199518" y="867533"/>
            <a:ext cx="0" cy="537483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5">
            <a:extLst>
              <a:ext uri="{FF2B5EF4-FFF2-40B4-BE49-F238E27FC236}">
                <a16:creationId xmlns:a16="http://schemas.microsoft.com/office/drawing/2014/main" id="{FACF4BF7-26EF-9471-5A5A-60431DD62FD8}"/>
              </a:ext>
            </a:extLst>
          </p:cNvPr>
          <p:cNvSpPr txBox="1"/>
          <p:nvPr/>
        </p:nvSpPr>
        <p:spPr>
          <a:xfrm>
            <a:off x="426077" y="5226700"/>
            <a:ext cx="2561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00B494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Respect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celebrate the fact that each human being is unique and different.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committed to creating an inclusive and diverse workplace where each person can be themselves in order to grow and thrive.</a:t>
            </a:r>
          </a:p>
        </p:txBody>
      </p:sp>
      <p:sp>
        <p:nvSpPr>
          <p:cNvPr id="19" name="TextBox 54">
            <a:extLst>
              <a:ext uri="{FF2B5EF4-FFF2-40B4-BE49-F238E27FC236}">
                <a16:creationId xmlns:a16="http://schemas.microsoft.com/office/drawing/2014/main" id="{D3D64CCE-CDCB-2E6E-88B8-388342860806}"/>
              </a:ext>
            </a:extLst>
          </p:cNvPr>
          <p:cNvSpPr txBox="1"/>
          <p:nvPr/>
        </p:nvSpPr>
        <p:spPr>
          <a:xfrm>
            <a:off x="419530" y="3110960"/>
            <a:ext cx="258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0" u="none" strike="noStrike" kern="1200" cap="none" spc="0" normalizeH="0" baseline="0" noProof="0">
                <a:ln>
                  <a:noFill/>
                </a:ln>
                <a:solidFill>
                  <a:srgbClr val="00B494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Responsibility</a:t>
            </a:r>
            <a:endParaRPr kumimoji="0" lang="en-GB" sz="1050" i="1" u="none" strike="noStrike" kern="1200" cap="none" spc="0" normalizeH="0" baseline="0" noProof="0">
              <a:ln>
                <a:noFill/>
              </a:ln>
              <a:solidFill>
                <a:srgbClr val="00B494"/>
              </a:solidFill>
              <a:effectLst/>
              <a:uLnTx/>
              <a:uFillTx/>
              <a:latin typeface="Oswald" panose="00000500000000000000" pitchFamily="2" charset="0"/>
              <a:ea typeface="+mn-ea"/>
              <a:cs typeface="+mn-cs"/>
            </a:endParaRPr>
          </a:p>
          <a:p>
            <a:pPr hangingPunct="1">
              <a:spcBef>
                <a:spcPts val="600"/>
              </a:spcBef>
              <a:defRPr/>
            </a:pPr>
            <a:r>
              <a:rPr lang="en-GB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believe that health, safety and well-being should always come first.</a:t>
            </a:r>
          </a:p>
          <a:p>
            <a:pPr hangingPunct="1">
              <a:spcBef>
                <a:spcPts val="600"/>
              </a:spcBef>
              <a:defRPr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depend on the planet, and we care for its future: sustainability is a priority for us, and a source of innovation.</a:t>
            </a:r>
          </a:p>
        </p:txBody>
      </p:sp>
      <p:sp>
        <p:nvSpPr>
          <p:cNvPr id="21" name="TextBox 67">
            <a:extLst>
              <a:ext uri="{FF2B5EF4-FFF2-40B4-BE49-F238E27FC236}">
                <a16:creationId xmlns:a16="http://schemas.microsoft.com/office/drawing/2014/main" id="{3F0DD006-BAE5-CA8F-7F47-C61752F65A59}"/>
              </a:ext>
            </a:extLst>
          </p:cNvPr>
          <p:cNvSpPr txBox="1"/>
          <p:nvPr/>
        </p:nvSpPr>
        <p:spPr>
          <a:xfrm>
            <a:off x="426077" y="4081433"/>
            <a:ext cx="26676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rgbClr val="00B494"/>
                </a:solidFill>
                <a:latin typeface="Oswald" panose="00000500000000000000" pitchFamily="2" charset="0"/>
              </a:rPr>
              <a:t>Authenticity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rgbClr val="00B494"/>
              </a:solidFill>
              <a:effectLst/>
              <a:uLnTx/>
              <a:uFillTx/>
              <a:latin typeface="Oswald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operate in a transparent and honest way, always demonstrating the highest ethical standards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authentic leadership.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a strong reputation, trusted by millions of people who choose Danone to feed their families every day.</a:t>
            </a: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E86166F6-AD20-4FD7-A89C-0C312CA69927}"/>
              </a:ext>
            </a:extLst>
          </p:cNvPr>
          <p:cNvSpPr txBox="1"/>
          <p:nvPr/>
        </p:nvSpPr>
        <p:spPr>
          <a:xfrm>
            <a:off x="3362541" y="3110960"/>
            <a:ext cx="249131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E39BE5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Dialogue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hallmark in doing business is a continuous conversation with all stakeholders.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collaborate with social representatives, seeking beneficial solutions for all.</a:t>
            </a:r>
          </a:p>
        </p:txBody>
      </p:sp>
      <p:sp>
        <p:nvSpPr>
          <p:cNvPr id="25" name="TextBox 58">
            <a:extLst>
              <a:ext uri="{FF2B5EF4-FFF2-40B4-BE49-F238E27FC236}">
                <a16:creationId xmlns:a16="http://schemas.microsoft.com/office/drawing/2014/main" id="{FFBF47AF-A9E4-FC45-4E47-24BCFA21E1DA}"/>
              </a:ext>
            </a:extLst>
          </p:cNvPr>
          <p:cNvSpPr txBox="1"/>
          <p:nvPr/>
        </p:nvSpPr>
        <p:spPr>
          <a:xfrm>
            <a:off x="3356313" y="5068169"/>
            <a:ext cx="220408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E39BE5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Trust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create and set the conditions for people to feel comfortable to speak up and express their opinion.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ensure any sensitive issues are communicated in an effective and transparent manner.</a:t>
            </a:r>
          </a:p>
        </p:txBody>
      </p:sp>
      <p:sp>
        <p:nvSpPr>
          <p:cNvPr id="27" name="TextBox 60">
            <a:extLst>
              <a:ext uri="{FF2B5EF4-FFF2-40B4-BE49-F238E27FC236}">
                <a16:creationId xmlns:a16="http://schemas.microsoft.com/office/drawing/2014/main" id="{7075A20F-FB9C-C055-A4F7-B26635B699F1}"/>
              </a:ext>
            </a:extLst>
          </p:cNvPr>
          <p:cNvSpPr txBox="1"/>
          <p:nvPr/>
        </p:nvSpPr>
        <p:spPr>
          <a:xfrm>
            <a:off x="3354193" y="4051749"/>
            <a:ext cx="24469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E39BE5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Curiosity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curious about the world, 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to new ideas.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embrace change with a 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positive attitude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adapting proactively to new circumstances.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B0B287-D801-7F59-DEFA-FCD94273514A}"/>
              </a:ext>
            </a:extLst>
          </p:cNvPr>
          <p:cNvSpPr txBox="1"/>
          <p:nvPr/>
        </p:nvSpPr>
        <p:spPr>
          <a:xfrm>
            <a:off x="6050269" y="4193553"/>
            <a:ext cx="251609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>
                <a:ln>
                  <a:noFill/>
                </a:ln>
                <a:solidFill>
                  <a:srgbClr val="FE9C28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Closeness</a:t>
            </a:r>
          </a:p>
          <a:p>
            <a:pPr>
              <a:spcBef>
                <a:spcPts val="600"/>
              </a:spcBef>
              <a:defRPr sz="900"/>
            </a:pPr>
            <a:r>
              <a:rPr lang="en-US" sz="80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stay close to our customers, consumers and patients to fully understand and fulfill their needs.</a:t>
            </a:r>
            <a:endParaRPr lang="en-US" sz="800" i="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 lvl="0" eaLnBrk="1">
              <a:spcBef>
                <a:spcPts val="600"/>
              </a:spcBef>
              <a:defRPr sz="900"/>
            </a:pPr>
            <a:r>
              <a:rPr lang="en-GB" sz="80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brands and products are available everywhere, every day, for as many people as possible.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A973FC-64C7-AFD7-35C8-9BDFE8C58B96}"/>
              </a:ext>
            </a:extLst>
          </p:cNvPr>
          <p:cNvSpPr txBox="1"/>
          <p:nvPr/>
        </p:nvSpPr>
        <p:spPr>
          <a:xfrm>
            <a:off x="6087606" y="5103590"/>
            <a:ext cx="247612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FE9C28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Empathy</a:t>
            </a:r>
            <a:endParaRPr kumimoji="0" lang="en-GB" sz="900" i="0" u="none" strike="noStrike" kern="1200" cap="none" spc="0" normalizeH="0" baseline="0" noProof="0">
              <a:ln>
                <a:noFill/>
              </a:ln>
              <a:solidFill>
                <a:srgbClr val="FE9C28"/>
              </a:solidFill>
              <a:effectLst/>
              <a:uLnTx/>
              <a:uFillTx/>
              <a:latin typeface="Oswald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understand the importance of   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feelings human relationships, 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and </a:t>
            </a: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power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confidence in                   others.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strive to build strong,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trust relationships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active listening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57">
            <a:extLst>
              <a:ext uri="{FF2B5EF4-FFF2-40B4-BE49-F238E27FC236}">
                <a16:creationId xmlns:a16="http://schemas.microsoft.com/office/drawing/2014/main" id="{5CDFE05C-EB00-417C-382B-E8DE7CB1EF76}"/>
              </a:ext>
            </a:extLst>
          </p:cNvPr>
          <p:cNvSpPr txBox="1"/>
          <p:nvPr/>
        </p:nvSpPr>
        <p:spPr>
          <a:xfrm>
            <a:off x="6071218" y="3110960"/>
            <a:ext cx="24691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FE9C28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Care</a:t>
            </a:r>
          </a:p>
          <a:p>
            <a:pPr>
              <a:spcBef>
                <a:spcPts val="600"/>
              </a:spcBef>
              <a:defRPr sz="900"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only achieve big things when we care for each other, while keeping the bar high. We care for the communities in which we operate</a:t>
            </a:r>
            <a:endParaRPr lang="en-US" sz="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>
              <a:spcBef>
                <a:spcPts val="600"/>
              </a:spcBef>
              <a:defRPr sz="900"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promote an informal management style, one where managers are open and remain close to their teams.</a:t>
            </a:r>
          </a:p>
        </p:txBody>
      </p:sp>
      <p:cxnSp>
        <p:nvCxnSpPr>
          <p:cNvPr id="35" name="Conector recto 57">
            <a:extLst>
              <a:ext uri="{FF2B5EF4-FFF2-40B4-BE49-F238E27FC236}">
                <a16:creationId xmlns:a16="http://schemas.microsoft.com/office/drawing/2014/main" id="{878FF7A3-FA29-CFCC-FAC9-442C52CADC82}"/>
              </a:ext>
            </a:extLst>
          </p:cNvPr>
          <p:cNvCxnSpPr>
            <a:cxnSpLocks/>
          </p:cNvCxnSpPr>
          <p:nvPr/>
        </p:nvCxnSpPr>
        <p:spPr>
          <a:xfrm flipV="1">
            <a:off x="8625551" y="867533"/>
            <a:ext cx="0" cy="5429886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66">
            <a:extLst>
              <a:ext uri="{FF2B5EF4-FFF2-40B4-BE49-F238E27FC236}">
                <a16:creationId xmlns:a16="http://schemas.microsoft.com/office/drawing/2014/main" id="{80256A48-D41F-3581-33AF-91F7CD0823BF}"/>
              </a:ext>
            </a:extLst>
          </p:cNvPr>
          <p:cNvSpPr txBox="1"/>
          <p:nvPr/>
        </p:nvSpPr>
        <p:spPr>
          <a:xfrm>
            <a:off x="8782115" y="5265697"/>
            <a:ext cx="269020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rgbClr val="1D70B8"/>
                </a:solidFill>
                <a:latin typeface="Oswald" panose="00000500000000000000" pitchFamily="2" charset="0"/>
              </a:rPr>
              <a:t>Boldness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rgbClr val="1D70B8"/>
              </a:solidFill>
              <a:effectLst/>
              <a:uLnTx/>
              <a:uFillTx/>
              <a:latin typeface="Oswald" panose="00000500000000000000" pitchFamily="2" charset="0"/>
              <a:ea typeface="+mn-ea"/>
              <a:cs typeface="+mn-cs"/>
            </a:endParaRPr>
          </a:p>
          <a:p>
            <a:pPr>
              <a:spcBef>
                <a:spcPts val="600"/>
              </a:spcBef>
              <a:defRPr sz="900"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entrepreneurial spirit leads us to make bold decisions in the face of uncertainty.</a:t>
            </a:r>
            <a:endParaRPr lang="en-US" sz="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>
              <a:spcBef>
                <a:spcPts val="600"/>
              </a:spcBef>
              <a:defRPr sz="900"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always look for agile and pragmatic solutions that help us grow and reach more people with our products</a:t>
            </a:r>
            <a:r>
              <a:rPr lang="en-US" sz="800"/>
              <a:t>.</a:t>
            </a:r>
          </a:p>
        </p:txBody>
      </p:sp>
      <p:sp>
        <p:nvSpPr>
          <p:cNvPr id="39" name="TextBox 68">
            <a:extLst>
              <a:ext uri="{FF2B5EF4-FFF2-40B4-BE49-F238E27FC236}">
                <a16:creationId xmlns:a16="http://schemas.microsoft.com/office/drawing/2014/main" id="{2923D494-5EC0-DD59-595D-AA0FBC8C253F}"/>
              </a:ext>
            </a:extLst>
          </p:cNvPr>
          <p:cNvSpPr txBox="1"/>
          <p:nvPr/>
        </p:nvSpPr>
        <p:spPr>
          <a:xfrm>
            <a:off x="8794564" y="4193655"/>
            <a:ext cx="2603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1D70B8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Passion</a:t>
            </a:r>
          </a:p>
          <a:p>
            <a:pPr>
              <a:spcBef>
                <a:spcPts val="600"/>
              </a:spcBef>
              <a:defRPr sz="900"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passionate about our distinctive culture, our superior brands and products, and our mission.</a:t>
            </a:r>
            <a:endParaRPr lang="en-US" sz="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  <a:p>
            <a:pPr lvl="0" eaLnBrk="1">
              <a:spcBef>
                <a:spcPts val="600"/>
              </a:spcBef>
              <a:defRPr sz="900"/>
            </a:pPr>
            <a:r>
              <a:rPr lang="en-US"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proud of our unique way of doing business where economic, social, and environmental goals are interdependent.</a:t>
            </a:r>
          </a:p>
        </p:txBody>
      </p:sp>
      <p:sp>
        <p:nvSpPr>
          <p:cNvPr id="41" name="TextBox 53">
            <a:extLst>
              <a:ext uri="{FF2B5EF4-FFF2-40B4-BE49-F238E27FC236}">
                <a16:creationId xmlns:a16="http://schemas.microsoft.com/office/drawing/2014/main" id="{74A56019-0D50-ABFB-B247-3999B7ADFCDF}"/>
              </a:ext>
            </a:extLst>
          </p:cNvPr>
          <p:cNvSpPr txBox="1"/>
          <p:nvPr/>
        </p:nvSpPr>
        <p:spPr>
          <a:xfrm>
            <a:off x="8804631" y="3108672"/>
            <a:ext cx="269020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1D70B8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play to win, finding joy in going the extra mile and achieving excellence.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an inner desire to overcome obstacles in order to achieve ambitious goals.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ángulo 575">
            <a:extLst>
              <a:ext uri="{FF2B5EF4-FFF2-40B4-BE49-F238E27FC236}">
                <a16:creationId xmlns:a16="http://schemas.microsoft.com/office/drawing/2014/main" id="{56F405C3-CECF-A8C2-36E9-51711A017A6E}"/>
              </a:ext>
            </a:extLst>
          </p:cNvPr>
          <p:cNvSpPr/>
          <p:nvPr/>
        </p:nvSpPr>
        <p:spPr>
          <a:xfrm>
            <a:off x="501296" y="2512441"/>
            <a:ext cx="2690205" cy="419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u="none" strike="noStrike" kern="1200" cap="none" spc="0" normalizeH="0" baseline="0" noProof="0" dirty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At Danone, people are at the heart </a:t>
            </a:r>
            <a:br>
              <a:rPr kumimoji="0" lang="en-GB" sz="1400" b="0" u="none" strike="noStrike" kern="1200" cap="none" spc="0" normalizeH="0" baseline="0" noProof="0" dirty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</a:br>
            <a:r>
              <a:rPr kumimoji="0" lang="en-GB" sz="1400" b="0" u="none" strike="noStrike" kern="1200" cap="none" spc="0" normalizeH="0" baseline="0" noProof="0" dirty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of everything we do.</a:t>
            </a:r>
          </a:p>
        </p:txBody>
      </p:sp>
      <p:sp>
        <p:nvSpPr>
          <p:cNvPr id="45" name="Rectángulo 578">
            <a:extLst>
              <a:ext uri="{FF2B5EF4-FFF2-40B4-BE49-F238E27FC236}">
                <a16:creationId xmlns:a16="http://schemas.microsoft.com/office/drawing/2014/main" id="{EAB580FF-2FC7-6911-A2EC-497F6ABBF3BC}"/>
              </a:ext>
            </a:extLst>
          </p:cNvPr>
          <p:cNvSpPr/>
          <p:nvPr/>
        </p:nvSpPr>
        <p:spPr>
          <a:xfrm>
            <a:off x="3208920" y="2512441"/>
            <a:ext cx="2690205" cy="419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We welcome new ideas from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the world we live in. </a:t>
            </a:r>
          </a:p>
        </p:txBody>
      </p:sp>
      <p:sp>
        <p:nvSpPr>
          <p:cNvPr id="47" name="Rectángulo 581">
            <a:extLst>
              <a:ext uri="{FF2B5EF4-FFF2-40B4-BE49-F238E27FC236}">
                <a16:creationId xmlns:a16="http://schemas.microsoft.com/office/drawing/2014/main" id="{F72ED373-6AD0-B43C-D30C-AC35AFD2F843}"/>
              </a:ext>
            </a:extLst>
          </p:cNvPr>
          <p:cNvSpPr/>
          <p:nvPr/>
        </p:nvSpPr>
        <p:spPr>
          <a:xfrm>
            <a:off x="5925945" y="2512441"/>
            <a:ext cx="2690205" cy="419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We believe that building close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relationships leads to better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understanding and trust.</a:t>
            </a:r>
          </a:p>
        </p:txBody>
      </p:sp>
      <p:sp>
        <p:nvSpPr>
          <p:cNvPr id="49" name="Rectángulo 584">
            <a:extLst>
              <a:ext uri="{FF2B5EF4-FFF2-40B4-BE49-F238E27FC236}">
                <a16:creationId xmlns:a16="http://schemas.microsoft.com/office/drawing/2014/main" id="{84A405ED-09BF-3EB0-81A8-83724C9A5041}"/>
              </a:ext>
            </a:extLst>
          </p:cNvPr>
          <p:cNvSpPr/>
          <p:nvPr/>
        </p:nvSpPr>
        <p:spPr>
          <a:xfrm>
            <a:off x="8625552" y="2512441"/>
            <a:ext cx="2690205" cy="419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We are passionate about bringing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health</a:t>
            </a:r>
            <a:r>
              <a:rPr lang="en-US" sz="1400" kern="1200">
                <a:solidFill>
                  <a:srgbClr val="001D6F"/>
                </a:solidFill>
                <a:latin typeface="Oswald Light" panose="00000400000000000000" pitchFamily="2" charset="0"/>
              </a:rPr>
              <a:t> </a:t>
            </a: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through food to as many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001D6F"/>
                </a:solidFill>
                <a:effectLst/>
                <a:uLnTx/>
                <a:uFillTx/>
                <a:latin typeface="Oswald Light" panose="00000400000000000000" pitchFamily="2" charset="0"/>
              </a:rPr>
              <a:t>people as possible.</a:t>
            </a:r>
          </a:p>
        </p:txBody>
      </p:sp>
      <p:grpSp>
        <p:nvGrpSpPr>
          <p:cNvPr id="53" name="Grupo 585">
            <a:extLst>
              <a:ext uri="{FF2B5EF4-FFF2-40B4-BE49-F238E27FC236}">
                <a16:creationId xmlns:a16="http://schemas.microsoft.com/office/drawing/2014/main" id="{7DBB7171-CCC0-EAEE-8AB0-FCF3C8B6C2FC}"/>
              </a:ext>
            </a:extLst>
          </p:cNvPr>
          <p:cNvGrpSpPr/>
          <p:nvPr/>
        </p:nvGrpSpPr>
        <p:grpSpPr>
          <a:xfrm>
            <a:off x="501296" y="853812"/>
            <a:ext cx="2678718" cy="1525163"/>
            <a:chOff x="-496764" y="782421"/>
            <a:chExt cx="4680894" cy="2665128"/>
          </a:xfrm>
        </p:grpSpPr>
        <p:sp>
          <p:nvSpPr>
            <p:cNvPr id="51" name="CuadroTexto 586">
              <a:extLst>
                <a:ext uri="{FF2B5EF4-FFF2-40B4-BE49-F238E27FC236}">
                  <a16:creationId xmlns:a16="http://schemas.microsoft.com/office/drawing/2014/main" id="{246C8F8E-89E6-EAA2-61B3-B86AE28AF75D}"/>
                </a:ext>
              </a:extLst>
            </p:cNvPr>
            <p:cNvSpPr txBox="1"/>
            <p:nvPr/>
          </p:nvSpPr>
          <p:spPr>
            <a:xfrm>
              <a:off x="-496764" y="782421"/>
              <a:ext cx="4680894" cy="252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800" b="1">
                  <a:solidFill>
                    <a:srgbClr val="001D6F"/>
                  </a:solidFill>
                  <a:latin typeface="Oswald" panose="02000503000000000000" pitchFamily="2" charset="0"/>
                </a:rPr>
                <a:t>H</a:t>
              </a:r>
            </a:p>
          </p:txBody>
        </p:sp>
        <p:sp>
          <p:nvSpPr>
            <p:cNvPr id="52" name="CuadroTexto 587">
              <a:extLst>
                <a:ext uri="{FF2B5EF4-FFF2-40B4-BE49-F238E27FC236}">
                  <a16:creationId xmlns:a16="http://schemas.microsoft.com/office/drawing/2014/main" id="{A0FDF34F-C9F6-32C0-2974-6B53CBE2A35D}"/>
                </a:ext>
              </a:extLst>
            </p:cNvPr>
            <p:cNvSpPr txBox="1"/>
            <p:nvPr/>
          </p:nvSpPr>
          <p:spPr>
            <a:xfrm>
              <a:off x="-485182" y="2855947"/>
              <a:ext cx="4647362" cy="59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16C7E5"/>
                  </a:solidFill>
                  <a:latin typeface="Oswald" panose="02000503000000000000" pitchFamily="2" charset="0"/>
                </a:rPr>
                <a:t>HUMANISM</a:t>
              </a:r>
            </a:p>
          </p:txBody>
        </p:sp>
      </p:grpSp>
      <p:grpSp>
        <p:nvGrpSpPr>
          <p:cNvPr id="57" name="Grupo 588">
            <a:extLst>
              <a:ext uri="{FF2B5EF4-FFF2-40B4-BE49-F238E27FC236}">
                <a16:creationId xmlns:a16="http://schemas.microsoft.com/office/drawing/2014/main" id="{0A9C1798-6955-B82F-ECC7-87D2ADDF86C0}"/>
              </a:ext>
            </a:extLst>
          </p:cNvPr>
          <p:cNvGrpSpPr/>
          <p:nvPr/>
        </p:nvGrpSpPr>
        <p:grpSpPr>
          <a:xfrm>
            <a:off x="3214826" y="860118"/>
            <a:ext cx="2680315" cy="1525163"/>
            <a:chOff x="-495867" y="782421"/>
            <a:chExt cx="4683685" cy="2665128"/>
          </a:xfrm>
        </p:grpSpPr>
        <p:sp>
          <p:nvSpPr>
            <p:cNvPr id="55" name="CuadroTexto 589">
              <a:extLst>
                <a:ext uri="{FF2B5EF4-FFF2-40B4-BE49-F238E27FC236}">
                  <a16:creationId xmlns:a16="http://schemas.microsoft.com/office/drawing/2014/main" id="{9022513B-58EB-6783-E7E0-1F738B282BA6}"/>
                </a:ext>
              </a:extLst>
            </p:cNvPr>
            <p:cNvSpPr txBox="1"/>
            <p:nvPr/>
          </p:nvSpPr>
          <p:spPr>
            <a:xfrm>
              <a:off x="-495867" y="782421"/>
              <a:ext cx="4650070" cy="252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800" b="1">
                  <a:solidFill>
                    <a:srgbClr val="001D6F"/>
                  </a:solidFill>
                  <a:latin typeface="Oswald" panose="02000503000000000000" pitchFamily="2" charset="0"/>
                </a:rPr>
                <a:t>O</a:t>
              </a:r>
            </a:p>
          </p:txBody>
        </p:sp>
        <p:sp>
          <p:nvSpPr>
            <p:cNvPr id="56" name="CuadroTexto 590">
              <a:extLst>
                <a:ext uri="{FF2B5EF4-FFF2-40B4-BE49-F238E27FC236}">
                  <a16:creationId xmlns:a16="http://schemas.microsoft.com/office/drawing/2014/main" id="{FB75E514-78BC-1291-4AB8-4426701C13B7}"/>
                </a:ext>
              </a:extLst>
            </p:cNvPr>
            <p:cNvSpPr txBox="1"/>
            <p:nvPr/>
          </p:nvSpPr>
          <p:spPr>
            <a:xfrm>
              <a:off x="-486992" y="2855947"/>
              <a:ext cx="4674810" cy="59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16C7E5"/>
                  </a:solidFill>
                  <a:latin typeface="Oswald" panose="02000503000000000000" pitchFamily="2" charset="0"/>
                </a:rPr>
                <a:t>OPENNESS</a:t>
              </a:r>
            </a:p>
          </p:txBody>
        </p:sp>
      </p:grpSp>
      <p:grpSp>
        <p:nvGrpSpPr>
          <p:cNvPr id="61" name="Grupo 591">
            <a:extLst>
              <a:ext uri="{FF2B5EF4-FFF2-40B4-BE49-F238E27FC236}">
                <a16:creationId xmlns:a16="http://schemas.microsoft.com/office/drawing/2014/main" id="{C7EE4B5A-8C94-3A09-4E2C-8C4422A76DF8}"/>
              </a:ext>
            </a:extLst>
          </p:cNvPr>
          <p:cNvGrpSpPr/>
          <p:nvPr/>
        </p:nvGrpSpPr>
        <p:grpSpPr>
          <a:xfrm>
            <a:off x="5929953" y="867533"/>
            <a:ext cx="2669642" cy="1525163"/>
            <a:chOff x="-581035" y="782421"/>
            <a:chExt cx="4665033" cy="2665128"/>
          </a:xfrm>
        </p:grpSpPr>
        <p:sp>
          <p:nvSpPr>
            <p:cNvPr id="59" name="CuadroTexto 592">
              <a:extLst>
                <a:ext uri="{FF2B5EF4-FFF2-40B4-BE49-F238E27FC236}">
                  <a16:creationId xmlns:a16="http://schemas.microsoft.com/office/drawing/2014/main" id="{DD10640F-0683-205D-D6D9-31E2DE805338}"/>
                </a:ext>
              </a:extLst>
            </p:cNvPr>
            <p:cNvSpPr txBox="1"/>
            <p:nvPr/>
          </p:nvSpPr>
          <p:spPr>
            <a:xfrm>
              <a:off x="-566072" y="782421"/>
              <a:ext cx="4650070" cy="252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800" b="1">
                  <a:solidFill>
                    <a:srgbClr val="001D6F"/>
                  </a:solidFill>
                  <a:latin typeface="Oswald" panose="02000503000000000000" pitchFamily="2" charset="0"/>
                </a:rPr>
                <a:t>P</a:t>
              </a:r>
            </a:p>
          </p:txBody>
        </p:sp>
        <p:sp>
          <p:nvSpPr>
            <p:cNvPr id="60" name="CuadroTexto 593">
              <a:extLst>
                <a:ext uri="{FF2B5EF4-FFF2-40B4-BE49-F238E27FC236}">
                  <a16:creationId xmlns:a16="http://schemas.microsoft.com/office/drawing/2014/main" id="{A30C529A-EB66-AEBE-B61D-120141C45569}"/>
                </a:ext>
              </a:extLst>
            </p:cNvPr>
            <p:cNvSpPr txBox="1"/>
            <p:nvPr/>
          </p:nvSpPr>
          <p:spPr>
            <a:xfrm>
              <a:off x="-581035" y="2855947"/>
              <a:ext cx="4658947" cy="59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16C7E5"/>
                  </a:solidFill>
                  <a:latin typeface="Oswald" panose="02000503000000000000" pitchFamily="2" charset="0"/>
                </a:rPr>
                <a:t>PROXIMITY</a:t>
              </a:r>
            </a:p>
          </p:txBody>
        </p:sp>
      </p:grpSp>
      <p:grpSp>
        <p:nvGrpSpPr>
          <p:cNvPr id="65" name="Grupo 594">
            <a:extLst>
              <a:ext uri="{FF2B5EF4-FFF2-40B4-BE49-F238E27FC236}">
                <a16:creationId xmlns:a16="http://schemas.microsoft.com/office/drawing/2014/main" id="{8C8EE85D-F99F-9868-8184-39846A4143D3}"/>
              </a:ext>
            </a:extLst>
          </p:cNvPr>
          <p:cNvGrpSpPr/>
          <p:nvPr/>
        </p:nvGrpSpPr>
        <p:grpSpPr>
          <a:xfrm>
            <a:off x="8642970" y="853812"/>
            <a:ext cx="2670154" cy="1525163"/>
            <a:chOff x="-588040" y="782421"/>
            <a:chExt cx="4665929" cy="2665128"/>
          </a:xfrm>
        </p:grpSpPr>
        <p:sp>
          <p:nvSpPr>
            <p:cNvPr id="63" name="CuadroTexto 595">
              <a:extLst>
                <a:ext uri="{FF2B5EF4-FFF2-40B4-BE49-F238E27FC236}">
                  <a16:creationId xmlns:a16="http://schemas.microsoft.com/office/drawing/2014/main" id="{A7657C30-E702-B1DD-F36B-9CC3A31F1234}"/>
                </a:ext>
              </a:extLst>
            </p:cNvPr>
            <p:cNvSpPr txBox="1"/>
            <p:nvPr/>
          </p:nvSpPr>
          <p:spPr>
            <a:xfrm>
              <a:off x="-588040" y="782421"/>
              <a:ext cx="4658947" cy="252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800" b="1">
                  <a:solidFill>
                    <a:srgbClr val="001D6F"/>
                  </a:solidFill>
                  <a:latin typeface="Oswald" panose="02000503000000000000" pitchFamily="2" charset="0"/>
                </a:rPr>
                <a:t>E</a:t>
              </a:r>
            </a:p>
          </p:txBody>
        </p:sp>
        <p:sp>
          <p:nvSpPr>
            <p:cNvPr id="64" name="CuadroTexto 596">
              <a:extLst>
                <a:ext uri="{FF2B5EF4-FFF2-40B4-BE49-F238E27FC236}">
                  <a16:creationId xmlns:a16="http://schemas.microsoft.com/office/drawing/2014/main" id="{9585E906-AE20-51AE-6F87-F9CD1629259D}"/>
                </a:ext>
              </a:extLst>
            </p:cNvPr>
            <p:cNvSpPr txBox="1"/>
            <p:nvPr/>
          </p:nvSpPr>
          <p:spPr>
            <a:xfrm>
              <a:off x="-581055" y="2855947"/>
              <a:ext cx="4658944" cy="59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16C7E5"/>
                  </a:solidFill>
                  <a:latin typeface="Oswald" panose="02000503000000000000" pitchFamily="2" charset="0"/>
                </a:rPr>
                <a:t>ENTHUSIASM</a:t>
              </a:r>
            </a:p>
          </p:txBody>
        </p:sp>
      </p:grpSp>
      <p:pic>
        <p:nvPicPr>
          <p:cNvPr id="67" name="Gráfico 3" descr="Icon&#10;&#10;Description automatically generated">
            <a:extLst>
              <a:ext uri="{FF2B5EF4-FFF2-40B4-BE49-F238E27FC236}">
                <a16:creationId xmlns:a16="http://schemas.microsoft.com/office/drawing/2014/main" id="{CA8F4C7A-F618-F1AB-8CD1-8EF2FC0FB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590"/>
          <a:stretch/>
        </p:blipFill>
        <p:spPr>
          <a:xfrm>
            <a:off x="4858456" y="5474132"/>
            <a:ext cx="2425525" cy="1368235"/>
          </a:xfrm>
          <a:prstGeom prst="rect">
            <a:avLst/>
          </a:prstGeom>
        </p:spPr>
      </p:pic>
      <p:sp>
        <p:nvSpPr>
          <p:cNvPr id="69" name="Marcador de texto 2">
            <a:extLst>
              <a:ext uri="{FF2B5EF4-FFF2-40B4-BE49-F238E27FC236}">
                <a16:creationId xmlns:a16="http://schemas.microsoft.com/office/drawing/2014/main" id="{F9E08E7F-D2FF-86D2-48CA-EDA8DA6A5039}"/>
              </a:ext>
            </a:extLst>
          </p:cNvPr>
          <p:cNvSpPr txBox="1">
            <a:spLocks/>
          </p:cNvSpPr>
          <p:nvPr/>
        </p:nvSpPr>
        <p:spPr>
          <a:xfrm rot="16200000">
            <a:off x="9280275" y="3227353"/>
            <a:ext cx="5197475" cy="6259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3pPr>
            <a:lvl4pPr marL="199320" marR="0" indent="-19932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4pPr>
            <a:lvl5pPr marL="378707" marR="0" indent="-19932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5pPr>
            <a:lvl6pPr marL="25400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6pPr>
            <a:lvl7pPr marL="29972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7pPr>
            <a:lvl8pPr marL="34544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8pPr>
            <a:lvl9pPr marL="3911600" marR="0" indent="-2540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all" spc="0" baseline="0">
                <a:solidFill>
                  <a:schemeClr val="accent5"/>
                </a:solidFill>
                <a:uFillTx/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pPr hangingPunct="0">
              <a:lnSpc>
                <a:spcPct val="100000"/>
              </a:lnSpc>
              <a:spcBef>
                <a:spcPts val="0"/>
              </a:spcBef>
            </a:pPr>
            <a:endParaRPr lang="en-US" sz="1400" kern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6679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2B8E76-ACA5-DB39-4CB5-977F97232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7" y="0"/>
            <a:ext cx="1244551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CDD02-4E9F-6629-59FC-2A4377DB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0A70-F644-4C3C-81C9-9A02E20E594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3F25F-3408-5AE8-1A37-9228F0C9552C}"/>
              </a:ext>
            </a:extLst>
          </p:cNvPr>
          <p:cNvSpPr txBox="1"/>
          <p:nvPr/>
        </p:nvSpPr>
        <p:spPr>
          <a:xfrm>
            <a:off x="2617297" y="214784"/>
            <a:ext cx="721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Welcome to the IT &amp; Data Village</a:t>
            </a:r>
          </a:p>
        </p:txBody>
      </p:sp>
    </p:spTree>
    <p:extLst>
      <p:ext uri="{BB962C8B-B14F-4D97-AF65-F5344CB8AC3E}">
        <p14:creationId xmlns:p14="http://schemas.microsoft.com/office/powerpoint/2010/main" val="211574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03AAF-16AD-A6A8-6811-8A01AAE0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danone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E1E0B-81B6-E53E-138A-F3305E0D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8F472-1E9B-0BD1-7869-526A82C99E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err="1"/>
              <a:t>it&amp;data</a:t>
            </a:r>
            <a:r>
              <a:rPr lang="en-US" dirty="0"/>
              <a:t> villages</a:t>
            </a:r>
          </a:p>
        </p:txBody>
      </p:sp>
      <p:pic>
        <p:nvPicPr>
          <p:cNvPr id="2" name="Picture 6" descr="Map&#10;&#10;Description automatically generated">
            <a:extLst>
              <a:ext uri="{FF2B5EF4-FFF2-40B4-BE49-F238E27FC236}">
                <a16:creationId xmlns:a16="http://schemas.microsoft.com/office/drawing/2014/main" id="{09078181-C82E-2125-C94F-53012FFAC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412" y="1363932"/>
            <a:ext cx="8745278" cy="49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2FC546-D204-448E-9D2D-DF447ABB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A13D4-8453-4A3C-8D00-040EA974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A4F6-7BA3-4126-88A5-A8B8CE7104E5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339D90-AB1B-9BF2-492A-84FE01F67A37}"/>
              </a:ext>
            </a:extLst>
          </p:cNvPr>
          <p:cNvSpPr txBox="1">
            <a:spLocks/>
          </p:cNvSpPr>
          <p:nvPr/>
        </p:nvSpPr>
        <p:spPr>
          <a:xfrm>
            <a:off x="511790" y="404812"/>
            <a:ext cx="5943602" cy="9226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cap="all" baseline="0" dirty="0" smtClean="0">
                <a:latin typeface="+mj-lt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marL="179388" indent="-179388">
              <a:lnSpc>
                <a:spcPct val="90000"/>
              </a:lnSpc>
              <a:spcBef>
                <a:spcPts val="500"/>
              </a:spcBef>
              <a:buFont typeface="Oswald Light" pitchFamily="2" charset="0"/>
              <a:buChar char="-"/>
            </a:lvl4pPr>
            <a:lvl5pPr marL="358775" indent="-179388">
              <a:lnSpc>
                <a:spcPct val="90000"/>
              </a:lnSpc>
              <a:spcBef>
                <a:spcPts val="500"/>
              </a:spcBef>
              <a:buFont typeface="Oswald Light" pitchFamily="2" charset="0"/>
              <a:buChar char="-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Danone One Condensed" panose="020B0504030202020204" pitchFamily="34" charset="0"/>
              </a:rPr>
              <a:t>What is a village today?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ED68668-CACB-7828-2148-ADDF61A2B00C}"/>
              </a:ext>
            </a:extLst>
          </p:cNvPr>
          <p:cNvSpPr/>
          <p:nvPr/>
        </p:nvSpPr>
        <p:spPr>
          <a:xfrm>
            <a:off x="511790" y="2268610"/>
            <a:ext cx="2579427" cy="2183641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69D85EC-6EAA-895D-19C0-5E6DC861D1C4}"/>
              </a:ext>
            </a:extLst>
          </p:cNvPr>
          <p:cNvSpPr/>
          <p:nvPr/>
        </p:nvSpPr>
        <p:spPr>
          <a:xfrm>
            <a:off x="3070289" y="3429000"/>
            <a:ext cx="2579427" cy="2183641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F0C04A5-B9D0-AA46-F7C8-48590890166F}"/>
              </a:ext>
            </a:extLst>
          </p:cNvPr>
          <p:cNvSpPr/>
          <p:nvPr/>
        </p:nvSpPr>
        <p:spPr>
          <a:xfrm>
            <a:off x="5701804" y="2348221"/>
            <a:ext cx="2579427" cy="2183641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3473D0A-88EC-48CA-CEEC-BEA2445EF7B1}"/>
              </a:ext>
            </a:extLst>
          </p:cNvPr>
          <p:cNvSpPr/>
          <p:nvPr/>
        </p:nvSpPr>
        <p:spPr>
          <a:xfrm>
            <a:off x="8699649" y="3440041"/>
            <a:ext cx="2579427" cy="2183641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72A62-7CD8-2C01-D509-76D1EBCF7764}"/>
              </a:ext>
            </a:extLst>
          </p:cNvPr>
          <p:cNvSpPr txBox="1"/>
          <p:nvPr/>
        </p:nvSpPr>
        <p:spPr>
          <a:xfrm>
            <a:off x="5957455" y="4839855"/>
            <a:ext cx="223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none One" panose="020B0504030202020204" pitchFamily="34" charset="0"/>
              </a:rPr>
              <a:t>Leadership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6D6C2-7660-BF2C-F8AC-3B38055C388F}"/>
              </a:ext>
            </a:extLst>
          </p:cNvPr>
          <p:cNvSpPr txBox="1"/>
          <p:nvPr/>
        </p:nvSpPr>
        <p:spPr>
          <a:xfrm>
            <a:off x="8336290" y="2849500"/>
            <a:ext cx="334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none One" panose="020B0504030202020204" pitchFamily="34" charset="0"/>
              </a:rPr>
              <a:t>Body of governance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0A656-22E6-F83B-CFB9-E914D17A7AFB}"/>
              </a:ext>
            </a:extLst>
          </p:cNvPr>
          <p:cNvSpPr txBox="1"/>
          <p:nvPr/>
        </p:nvSpPr>
        <p:spPr>
          <a:xfrm>
            <a:off x="794739" y="4555392"/>
            <a:ext cx="201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none One" panose="020B0504030202020204" pitchFamily="34" charset="0"/>
              </a:rPr>
              <a:t>2 teams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E8CCD-E538-3302-09C0-BBA4CFF74F55}"/>
              </a:ext>
            </a:extLst>
          </p:cNvPr>
          <p:cNvSpPr txBox="1"/>
          <p:nvPr/>
        </p:nvSpPr>
        <p:spPr>
          <a:xfrm>
            <a:off x="3252494" y="2572671"/>
            <a:ext cx="2288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none One" panose="020B0504030202020204" pitchFamily="34" charset="0"/>
              </a:rPr>
              <a:t>One main location</a:t>
            </a:r>
          </a:p>
        </p:txBody>
      </p:sp>
    </p:spTree>
    <p:extLst>
      <p:ext uri="{BB962C8B-B14F-4D97-AF65-F5344CB8AC3E}">
        <p14:creationId xmlns:p14="http://schemas.microsoft.com/office/powerpoint/2010/main" val="20193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4D5E9-185F-7441-3DAB-BE90BDC81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8FD1ED-7E9F-3DA0-1B4B-D1CFCCFF9983}"/>
              </a:ext>
            </a:extLst>
          </p:cNvPr>
          <p:cNvSpPr/>
          <p:nvPr/>
        </p:nvSpPr>
        <p:spPr>
          <a:xfrm>
            <a:off x="7840717" y="927173"/>
            <a:ext cx="3218691" cy="493466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0B3D7-5174-069B-CBED-E1718AD0381E}"/>
              </a:ext>
            </a:extLst>
          </p:cNvPr>
          <p:cNvSpPr/>
          <p:nvPr/>
        </p:nvSpPr>
        <p:spPr>
          <a:xfrm>
            <a:off x="313508" y="927173"/>
            <a:ext cx="6750569" cy="4938008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33EB6-4A2D-F3C4-895E-24701AD0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27" y="440214"/>
            <a:ext cx="9018000" cy="348217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j-lt"/>
                <a:ea typeface="+mj-ea"/>
              </a:rPr>
              <a:t>Village vision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792F78-A136-BAE7-90A7-DE068BF7BDA1}"/>
              </a:ext>
            </a:extLst>
          </p:cNvPr>
          <p:cNvSpPr/>
          <p:nvPr/>
        </p:nvSpPr>
        <p:spPr>
          <a:xfrm>
            <a:off x="750627" y="1102189"/>
            <a:ext cx="2808979" cy="4757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76F2AD-D030-07C8-5CCF-7C0B344F8CAE}"/>
              </a:ext>
            </a:extLst>
          </p:cNvPr>
          <p:cNvSpPr/>
          <p:nvPr/>
        </p:nvSpPr>
        <p:spPr>
          <a:xfrm>
            <a:off x="7935310" y="1101344"/>
            <a:ext cx="3124097" cy="45896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 descr="Comment planter des graines - Jardin de Grand Meres">
            <a:extLst>
              <a:ext uri="{FF2B5EF4-FFF2-40B4-BE49-F238E27FC236}">
                <a16:creationId xmlns:a16="http://schemas.microsoft.com/office/drawing/2014/main" id="{2318C544-7A71-6B99-5DAB-1DF2F6C5B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5" y="1015103"/>
            <a:ext cx="2784141" cy="19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lanter une graine est un acte extrême - Cellules d'innovation ...">
            <a:extLst>
              <a:ext uri="{FF2B5EF4-FFF2-40B4-BE49-F238E27FC236}">
                <a16:creationId xmlns:a16="http://schemas.microsoft.com/office/drawing/2014/main" id="{2B8E603B-C668-DE2C-791B-5B8C6F8F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76" y="1015105"/>
            <a:ext cx="2808981" cy="19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Échange de graines et de plantes - Ville de Conflans-Sainte-Honorine">
            <a:extLst>
              <a:ext uri="{FF2B5EF4-FFF2-40B4-BE49-F238E27FC236}">
                <a16:creationId xmlns:a16="http://schemas.microsoft.com/office/drawing/2014/main" id="{BC0757CA-4671-1F80-5D2E-B7615F6B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68" y="1101344"/>
            <a:ext cx="2784142" cy="19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E291C00-7214-856E-ACEF-925BA746C00E}"/>
              </a:ext>
            </a:extLst>
          </p:cNvPr>
          <p:cNvSpPr txBox="1"/>
          <p:nvPr/>
        </p:nvSpPr>
        <p:spPr>
          <a:xfrm>
            <a:off x="587342" y="3141910"/>
            <a:ext cx="278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We sow/plant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the seeds of the Village</a:t>
            </a:r>
          </a:p>
          <a:p>
            <a:pPr algn="l"/>
            <a:endParaRPr lang="en-US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4DF557-D81A-FAF6-0BAF-A666E9D14BA4}"/>
              </a:ext>
            </a:extLst>
          </p:cNvPr>
          <p:cNvSpPr txBox="1"/>
          <p:nvPr/>
        </p:nvSpPr>
        <p:spPr>
          <a:xfrm>
            <a:off x="8187642" y="3093447"/>
            <a:ext cx="2777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We develop a sustainable Village experience</a:t>
            </a:r>
          </a:p>
          <a:p>
            <a:pPr algn="l"/>
            <a:endParaRPr lang="en-US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8E7FAF-AD70-ECED-ECD3-2C06EEFE68FF}"/>
              </a:ext>
            </a:extLst>
          </p:cNvPr>
          <p:cNvSpPr txBox="1"/>
          <p:nvPr/>
        </p:nvSpPr>
        <p:spPr>
          <a:xfrm>
            <a:off x="3866851" y="3109253"/>
            <a:ext cx="278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We cultivate/nourish </a:t>
            </a:r>
          </a:p>
          <a:p>
            <a:pPr algn="ctr"/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the Village members</a:t>
            </a:r>
          </a:p>
          <a:p>
            <a:pPr algn="l"/>
            <a:endParaRPr lang="en-US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1729DB-67F7-B236-D3C1-3A816B85625F}"/>
              </a:ext>
            </a:extLst>
          </p:cNvPr>
          <p:cNvSpPr txBox="1"/>
          <p:nvPr/>
        </p:nvSpPr>
        <p:spPr>
          <a:xfrm>
            <a:off x="587956" y="4021697"/>
            <a:ext cx="278291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A1DA"/>
                </a:solidFill>
                <a:latin typeface="+mj-lt"/>
              </a:rPr>
              <a:t>We build the foundations</a:t>
            </a:r>
          </a:p>
          <a:p>
            <a:pPr algn="ctr"/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Get to know each other</a:t>
            </a:r>
            <a:endParaRPr lang="en-US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Listen to the people’s needs</a:t>
            </a:r>
          </a:p>
          <a:p>
            <a:endParaRPr lang="en-US" b="1" dirty="0">
              <a:solidFill>
                <a:schemeClr val="tx2"/>
              </a:solidFill>
              <a:latin typeface="+mj-lt"/>
            </a:endParaRPr>
          </a:p>
          <a:p>
            <a:pPr algn="l"/>
            <a:endParaRPr lang="en-US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CF81F-466B-8E19-C1F5-88CFFDC0B354}"/>
              </a:ext>
            </a:extLst>
          </p:cNvPr>
          <p:cNvSpPr txBox="1"/>
          <p:nvPr/>
        </p:nvSpPr>
        <p:spPr>
          <a:xfrm>
            <a:off x="3805832" y="3978154"/>
            <a:ext cx="278291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+mj-lt"/>
              </a:rPr>
              <a:t>We create routines</a:t>
            </a:r>
          </a:p>
          <a:p>
            <a:endParaRPr lang="en-US" b="1">
              <a:solidFill>
                <a:schemeClr val="tx2"/>
              </a:solidFill>
              <a:latin typeface="+mj-lt"/>
            </a:endParaRPr>
          </a:p>
          <a:p>
            <a:r>
              <a:rPr lang="en-US">
                <a:solidFill>
                  <a:schemeClr val="tx2"/>
                </a:solidFill>
                <a:latin typeface="+mj-lt"/>
              </a:rPr>
              <a:t>Get to regularly meet each other</a:t>
            </a:r>
          </a:p>
          <a:p>
            <a:r>
              <a:rPr lang="en-US">
                <a:solidFill>
                  <a:schemeClr val="tx2"/>
                </a:solidFill>
                <a:latin typeface="+mj-lt"/>
              </a:rPr>
              <a:t>Have fun together</a:t>
            </a:r>
          </a:p>
          <a:p>
            <a:pPr algn="ctr"/>
            <a:endParaRPr lang="en-US" b="1">
              <a:solidFill>
                <a:schemeClr val="tx2"/>
              </a:solidFill>
              <a:latin typeface="+mj-lt"/>
            </a:endParaRPr>
          </a:p>
          <a:p>
            <a:pPr algn="l"/>
            <a:endParaRPr lang="en-US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A46C74-0163-B11C-1331-383427082966}"/>
              </a:ext>
            </a:extLst>
          </p:cNvPr>
          <p:cNvSpPr txBox="1"/>
          <p:nvPr/>
        </p:nvSpPr>
        <p:spPr>
          <a:xfrm>
            <a:off x="8125394" y="3849712"/>
            <a:ext cx="29340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+mj-lt"/>
              </a:rPr>
              <a:t>We build One Team spirit</a:t>
            </a:r>
          </a:p>
          <a:p>
            <a:endParaRPr lang="en-US" b="1" dirty="0">
              <a:solidFill>
                <a:schemeClr val="tx2"/>
              </a:solidFill>
              <a:latin typeface="+mj-lt"/>
            </a:endParaRP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We come together as a community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We co-build 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We develop a common sense of belonging</a:t>
            </a:r>
          </a:p>
          <a:p>
            <a:pPr algn="ctr"/>
            <a:endParaRPr lang="en-US" b="1" dirty="0">
              <a:solidFill>
                <a:schemeClr val="tx2"/>
              </a:solidFill>
              <a:latin typeface="+mj-lt"/>
            </a:endParaRPr>
          </a:p>
          <a:p>
            <a:pPr algn="l"/>
            <a:endParaRPr lang="en-US" dirty="0">
              <a:latin typeface="+mj-lt"/>
            </a:endParaRPr>
          </a:p>
        </p:txBody>
      </p:sp>
      <p:pic>
        <p:nvPicPr>
          <p:cNvPr id="6" name="Graphic 5" descr="Zoom in with solid fill">
            <a:extLst>
              <a:ext uri="{FF2B5EF4-FFF2-40B4-BE49-F238E27FC236}">
                <a16:creationId xmlns:a16="http://schemas.microsoft.com/office/drawing/2014/main" id="{4C9404D9-5DCA-5B4C-6783-BDD7A5883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5489" y="196339"/>
            <a:ext cx="1202486" cy="1185552"/>
          </a:xfrm>
          <a:prstGeom prst="rect">
            <a:avLst/>
          </a:prstGeom>
        </p:spPr>
      </p:pic>
      <p:pic>
        <p:nvPicPr>
          <p:cNvPr id="10" name="Picture 9" descr="A blue and black rectangle with black lines&#10;&#10;Description automatically generated">
            <a:extLst>
              <a:ext uri="{FF2B5EF4-FFF2-40B4-BE49-F238E27FC236}">
                <a16:creationId xmlns:a16="http://schemas.microsoft.com/office/drawing/2014/main" id="{8C00CB87-EB79-FA4D-E99B-CFFF82C2A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63956"/>
            <a:ext cx="12192000" cy="8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85F3F-36CB-FA35-3A38-5823F6EC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A0A70-F644-4C3C-81C9-9A02E20E594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0AD88C15-96B8-1F86-E345-22E2D2493BB9}"/>
              </a:ext>
            </a:extLst>
          </p:cNvPr>
          <p:cNvSpPr/>
          <p:nvPr/>
        </p:nvSpPr>
        <p:spPr>
          <a:xfrm rot="21037200">
            <a:off x="1342645" y="1681342"/>
            <a:ext cx="2514600" cy="2514600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CB844F9-E430-3D13-9972-A51E692A6715}"/>
              </a:ext>
            </a:extLst>
          </p:cNvPr>
          <p:cNvSpPr/>
          <p:nvPr/>
        </p:nvSpPr>
        <p:spPr>
          <a:xfrm>
            <a:off x="4794568" y="1702768"/>
            <a:ext cx="2510122" cy="2513265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7B5B92D-8D8E-E5A6-57BA-CD045819817F}"/>
              </a:ext>
            </a:extLst>
          </p:cNvPr>
          <p:cNvSpPr/>
          <p:nvPr/>
        </p:nvSpPr>
        <p:spPr>
          <a:xfrm>
            <a:off x="8361047" y="1678531"/>
            <a:ext cx="2514600" cy="251460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1B7B6-130C-9518-DB06-B1E9B930548C}"/>
              </a:ext>
            </a:extLst>
          </p:cNvPr>
          <p:cNvSpPr txBox="1"/>
          <p:nvPr/>
        </p:nvSpPr>
        <p:spPr>
          <a:xfrm>
            <a:off x="1336061" y="4806479"/>
            <a:ext cx="2013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Danone One" panose="020B0504030202020204" pitchFamily="34" charset="0"/>
              </a:rPr>
              <a:t>Create a common </a:t>
            </a:r>
          </a:p>
          <a:p>
            <a:pPr algn="ctr">
              <a:defRPr/>
            </a:pPr>
            <a:r>
              <a:rPr lang="en-US" sz="2400" b="1" dirty="0">
                <a:latin typeface="Danone One" panose="020B0504030202020204" pitchFamily="34" charset="0"/>
              </a:rPr>
              <a:t>sense of belonging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0B869-AAFE-B7A7-B94C-FB8095D21A7F}"/>
              </a:ext>
            </a:extLst>
          </p:cNvPr>
          <p:cNvSpPr txBox="1"/>
          <p:nvPr/>
        </p:nvSpPr>
        <p:spPr>
          <a:xfrm>
            <a:off x="8019485" y="4794376"/>
            <a:ext cx="2860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Danone One" panose="020B0504030202020204" pitchFamily="34" charset="0"/>
              </a:rPr>
              <a:t>Attract more talents thanks to an important employer branding campaign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CF425-F4F9-B1FF-848C-A8AD48528A1E}"/>
              </a:ext>
            </a:extLst>
          </p:cNvPr>
          <p:cNvSpPr txBox="1"/>
          <p:nvPr/>
        </p:nvSpPr>
        <p:spPr>
          <a:xfrm>
            <a:off x="4840551" y="4794376"/>
            <a:ext cx="2013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Danone One" panose="020B0504030202020204" pitchFamily="34" charset="0"/>
              </a:rPr>
              <a:t>Make sure our talents </a:t>
            </a:r>
          </a:p>
          <a:p>
            <a:pPr algn="ctr">
              <a:defRPr/>
            </a:pPr>
            <a:r>
              <a:rPr lang="en-US" sz="2400" b="1" dirty="0">
                <a:latin typeface="Danone One" panose="020B0504030202020204" pitchFamily="34" charset="0"/>
              </a:rPr>
              <a:t>stay and grow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B42EB4-8810-643D-2B3C-6322836DD43A}"/>
              </a:ext>
            </a:extLst>
          </p:cNvPr>
          <p:cNvSpPr txBox="1">
            <a:spLocks/>
          </p:cNvSpPr>
          <p:nvPr/>
        </p:nvSpPr>
        <p:spPr>
          <a:xfrm>
            <a:off x="598227" y="440214"/>
            <a:ext cx="9018000" cy="34821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From 2023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2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Danone Template - Grey">
  <a:themeElements>
    <a:clrScheme name="DANONE ON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anone Template - Mint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anone Template - Pink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anone Template - Yellow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Danone Template - Blue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Danone Template - Navy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Danone One Condensed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Danone One Condensed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none Template - Blue">
  <a:themeElements>
    <a:clrScheme name="DANONE ON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none Template - Aqua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none Template - Navy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none Template - Red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anone Template - Green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anone Template - Orange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anone Template - Dark green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anone Template - Salmon">
  <a:themeElements>
    <a:clrScheme name="Danone 2023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5EB8"/>
      </a:accent1>
      <a:accent2>
        <a:srgbClr val="00ACED"/>
      </a:accent2>
      <a:accent3>
        <a:srgbClr val="EF3340"/>
      </a:accent3>
      <a:accent4>
        <a:srgbClr val="EE8C6B"/>
      </a:accent4>
      <a:accent5>
        <a:srgbClr val="F3D03E"/>
      </a:accent5>
      <a:accent6>
        <a:srgbClr val="57BAB7"/>
      </a:accent6>
      <a:hlink>
        <a:srgbClr val="002677"/>
      </a:hlink>
      <a:folHlink>
        <a:srgbClr val="000000"/>
      </a:folHlink>
    </a:clrScheme>
    <a:fontScheme name="Danone One">
      <a:majorFont>
        <a:latin typeface="Danone One Condensed"/>
        <a:ea typeface=""/>
        <a:cs typeface=""/>
      </a:majorFont>
      <a:minorFont>
        <a:latin typeface="Danone On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custClrLst>
    <a:custClr name="Blue">
      <a:srgbClr val="005EB8"/>
    </a:custClr>
    <a:custClr name="Aqua">
      <a:srgbClr val="00ACED"/>
    </a:custClr>
    <a:custClr name="Danonino">
      <a:srgbClr val="EF3340"/>
    </a:custClr>
    <a:custClr name="Volvic">
      <a:srgbClr val="54AD18"/>
    </a:custClr>
    <a:custClr name="Bonafont">
      <a:srgbClr val="F88806"/>
    </a:custClr>
    <a:custClr name="Activia">
      <a:srgbClr val="00843D"/>
    </a:custClr>
    <a:custClr name="Provamel">
      <a:srgbClr val="EE8C6B"/>
    </a:custClr>
    <a:custClr name="Alpro">
      <a:srgbClr val="57BAB7"/>
    </a:custClr>
    <a:custClr name="Evian">
      <a:srgbClr val="FFB2BE"/>
    </a:custClr>
    <a:custClr name="Danette">
      <a:srgbClr val="F3D03E"/>
    </a:custClr>
    <a:custClr name="Blue">
      <a:srgbClr val="669ED4"/>
    </a:custClr>
    <a:custClr name="Aqua">
      <a:srgbClr val="66CDF4"/>
    </a:custClr>
    <a:custClr name="Danonino">
      <a:srgbClr val="F5858D"/>
    </a:custClr>
    <a:custClr name="Volvic">
      <a:srgbClr val="98CE74"/>
    </a:custClr>
    <a:custClr name="Bonafont">
      <a:srgbClr val="FBB86A"/>
    </a:custClr>
    <a:custClr name="Activia">
      <a:srgbClr val="66B58B"/>
    </a:custClr>
    <a:custClr name="Provamel">
      <a:srgbClr val="F5BAA6"/>
    </a:custClr>
    <a:custClr name="Alpro">
      <a:srgbClr val="9AD6D4"/>
    </a:custClr>
    <a:custClr name="Evian">
      <a:srgbClr val="FFD1D8"/>
    </a:custClr>
    <a:custClr name="Danette">
      <a:srgbClr val="F8E38B"/>
    </a:custClr>
    <a:custClr name="Blue">
      <a:srgbClr val="B2CFEA"/>
    </a:custClr>
    <a:custClr name="Aqua">
      <a:srgbClr val="B2E6FA"/>
    </a:custClr>
    <a:custClr name="Danonino">
      <a:srgbClr val="FAC2C6"/>
    </a:custClr>
    <a:custClr name="Volvic">
      <a:srgbClr val="CCE7BA"/>
    </a:custClr>
    <a:custClr name="Bonafont">
      <a:srgbClr val="FDDBB4"/>
    </a:custClr>
    <a:custClr name="Activia">
      <a:srgbClr val="B2DAC5"/>
    </a:custClr>
    <a:custClr name="Provamel">
      <a:srgbClr val="FADDD3"/>
    </a:custClr>
    <a:custClr name="Alpro">
      <a:srgbClr val="CDEAE9"/>
    </a:custClr>
    <a:custClr name="Evian">
      <a:srgbClr val="FFE8EC"/>
    </a:custClr>
    <a:custClr name="Danette">
      <a:srgbClr val="FBF1C5"/>
    </a:custClr>
    <a:custClr name="Blue">
      <a:srgbClr val="E5EFF8"/>
    </a:custClr>
    <a:custClr name="Aqua">
      <a:srgbClr val="E5F7FD"/>
    </a:custClr>
    <a:custClr name="Danonino">
      <a:srgbClr val="FDEBEC"/>
    </a:custClr>
    <a:custClr name="Volvic">
      <a:srgbClr val="EEF7E8"/>
    </a:custClr>
    <a:custClr name="Bonafont">
      <a:srgbClr val="FEF3E6"/>
    </a:custClr>
    <a:custClr name="Activia">
      <a:srgbClr val="E5F3EC"/>
    </a:custClr>
    <a:custClr name="Provamel">
      <a:srgbClr val="FDF4F0"/>
    </a:custClr>
    <a:custClr name="Alpro">
      <a:srgbClr val="EEF8F8"/>
    </a:custClr>
    <a:custClr name="Evian">
      <a:srgbClr val="FFF7F9"/>
    </a:custClr>
    <a:custClr name="Danette">
      <a:srgbClr val="FEFAE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6136</TotalTime>
  <Words>852</Words>
  <Application>Microsoft Office PowerPoint</Application>
  <PresentationFormat>Widescreen</PresentationFormat>
  <Paragraphs>147</Paragraphs>
  <Slides>11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Danone Template - Grey</vt:lpstr>
      <vt:lpstr>Danone Template - Blue</vt:lpstr>
      <vt:lpstr>Danone Template - Aqua</vt:lpstr>
      <vt:lpstr>Danone Template - Navy</vt:lpstr>
      <vt:lpstr>Danone Template - Red</vt:lpstr>
      <vt:lpstr>Danone Template - Green</vt:lpstr>
      <vt:lpstr>Danone Template - Orange</vt:lpstr>
      <vt:lpstr>Danone Template - Dark green</vt:lpstr>
      <vt:lpstr>Danone Template - Salmon</vt:lpstr>
      <vt:lpstr>Danone Template - Mint</vt:lpstr>
      <vt:lpstr>Danone Template - Pink</vt:lpstr>
      <vt:lpstr>Danone Template - Yellow</vt:lpstr>
      <vt:lpstr>1_Danone Template - Blue</vt:lpstr>
      <vt:lpstr>1_Danone Template - Navy</vt:lpstr>
      <vt:lpstr>IT&amp;DATA VILLAGE IN WARSAW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Village vision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Azarra Christie</dc:creator>
  <cp:lastModifiedBy>LAHMER Emna</cp:lastModifiedBy>
  <cp:revision>362</cp:revision>
  <cp:lastPrinted>2023-11-22T11:50:05Z</cp:lastPrinted>
  <dcterms:created xsi:type="dcterms:W3CDTF">2022-02-01T14:34:57Z</dcterms:created>
  <dcterms:modified xsi:type="dcterms:W3CDTF">2024-03-01T15:34:07Z</dcterms:modified>
</cp:coreProperties>
</file>